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57" r:id="rId3"/>
    <p:sldId id="258" r:id="rId4"/>
    <p:sldId id="259" r:id="rId5"/>
    <p:sldId id="260" r:id="rId6"/>
    <p:sldId id="261" r:id="rId7"/>
    <p:sldId id="262" r:id="rId8"/>
    <p:sldId id="263" r:id="rId9"/>
    <p:sldId id="274" r:id="rId10"/>
    <p:sldId id="291" r:id="rId11"/>
    <p:sldId id="292" r:id="rId12"/>
    <p:sldId id="293" r:id="rId13"/>
    <p:sldId id="294" r:id="rId14"/>
    <p:sldId id="265" r:id="rId15"/>
    <p:sldId id="310" r:id="rId16"/>
    <p:sldId id="311" r:id="rId17"/>
    <p:sldId id="312" r:id="rId18"/>
    <p:sldId id="289" r:id="rId19"/>
    <p:sldId id="266" r:id="rId20"/>
    <p:sldId id="267" r:id="rId21"/>
    <p:sldId id="268" r:id="rId22"/>
    <p:sldId id="269" r:id="rId23"/>
    <p:sldId id="275" r:id="rId24"/>
    <p:sldId id="273" r:id="rId25"/>
    <p:sldId id="272" r:id="rId26"/>
    <p:sldId id="282" r:id="rId27"/>
    <p:sldId id="264" r:id="rId28"/>
    <p:sldId id="283" r:id="rId29"/>
    <p:sldId id="285" r:id="rId30"/>
    <p:sldId id="286" r:id="rId31"/>
    <p:sldId id="287" r:id="rId32"/>
    <p:sldId id="276" r:id="rId33"/>
    <p:sldId id="277" r:id="rId34"/>
    <p:sldId id="278" r:id="rId35"/>
    <p:sldId id="279" r:id="rId36"/>
    <p:sldId id="280" r:id="rId37"/>
    <p:sldId id="288" r:id="rId38"/>
    <p:sldId id="295" r:id="rId39"/>
    <p:sldId id="298" r:id="rId40"/>
    <p:sldId id="296" r:id="rId41"/>
    <p:sldId id="299" r:id="rId42"/>
    <p:sldId id="300" r:id="rId43"/>
    <p:sldId id="301" r:id="rId44"/>
    <p:sldId id="297" r:id="rId45"/>
    <p:sldId id="302" r:id="rId46"/>
    <p:sldId id="303" r:id="rId47"/>
    <p:sldId id="304" r:id="rId48"/>
    <p:sldId id="305" r:id="rId49"/>
    <p:sldId id="306" r:id="rId50"/>
    <p:sldId id="307" r:id="rId51"/>
    <p:sldId id="308" r:id="rId52"/>
    <p:sldId id="309" r:id="rId5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2DE34-8E95-4A40-8264-4346205159AB}" v="26" dt="2022-09-19T00:26:28.5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9" d="100"/>
          <a:sy n="119" d="100"/>
        </p:scale>
        <p:origin x="232" y="3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iago Echeverri Arteaga" userId="bd14d2606eac0ff8" providerId="LiveId" clId="{80BECF83-1B3D-4282-BCDE-0EE2C086E1E2}"/>
    <pc:docChg chg="custSel addSld delSld modSld">
      <pc:chgData name="Santiago Echeverri Arteaga" userId="bd14d2606eac0ff8" providerId="LiveId" clId="{80BECF83-1B3D-4282-BCDE-0EE2C086E1E2}" dt="2021-11-04T03:58:19.621" v="199" actId="20577"/>
      <pc:docMkLst>
        <pc:docMk/>
      </pc:docMkLst>
      <pc:sldChg chg="addSp modSp">
        <pc:chgData name="Santiago Echeverri Arteaga" userId="bd14d2606eac0ff8" providerId="LiveId" clId="{80BECF83-1B3D-4282-BCDE-0EE2C086E1E2}" dt="2021-11-04T02:08:29.718" v="2"/>
        <pc:sldMkLst>
          <pc:docMk/>
          <pc:sldMk cId="830495701" sldId="260"/>
        </pc:sldMkLst>
        <pc:picChg chg="add mod">
          <ac:chgData name="Santiago Echeverri Arteaga" userId="bd14d2606eac0ff8" providerId="LiveId" clId="{80BECF83-1B3D-4282-BCDE-0EE2C086E1E2}" dt="2021-11-04T02:08:29.718" v="2"/>
          <ac:picMkLst>
            <pc:docMk/>
            <pc:sldMk cId="830495701" sldId="260"/>
            <ac:picMk id="32" creationId="{FB5A84AF-97A7-45C2-BC3B-6AA660E15CC5}"/>
          </ac:picMkLst>
        </pc:picChg>
      </pc:sldChg>
      <pc:sldChg chg="addSp modSp">
        <pc:chgData name="Santiago Echeverri Arteaga" userId="bd14d2606eac0ff8" providerId="LiveId" clId="{80BECF83-1B3D-4282-BCDE-0EE2C086E1E2}" dt="2021-11-04T02:08:32.199" v="3"/>
        <pc:sldMkLst>
          <pc:docMk/>
          <pc:sldMk cId="36374495" sldId="261"/>
        </pc:sldMkLst>
        <pc:picChg chg="add mod">
          <ac:chgData name="Santiago Echeverri Arteaga" userId="bd14d2606eac0ff8" providerId="LiveId" clId="{80BECF83-1B3D-4282-BCDE-0EE2C086E1E2}" dt="2021-11-04T02:08:32.199" v="3"/>
          <ac:picMkLst>
            <pc:docMk/>
            <pc:sldMk cId="36374495" sldId="261"/>
            <ac:picMk id="7" creationId="{A4BAF010-7D97-459C-990B-4386CE8B378D}"/>
          </ac:picMkLst>
        </pc:picChg>
      </pc:sldChg>
      <pc:sldChg chg="addSp modSp">
        <pc:chgData name="Santiago Echeverri Arteaga" userId="bd14d2606eac0ff8" providerId="LiveId" clId="{80BECF83-1B3D-4282-BCDE-0EE2C086E1E2}" dt="2021-11-04T02:08:34.699" v="4"/>
        <pc:sldMkLst>
          <pc:docMk/>
          <pc:sldMk cId="1833139999" sldId="262"/>
        </pc:sldMkLst>
        <pc:picChg chg="add mod">
          <ac:chgData name="Santiago Echeverri Arteaga" userId="bd14d2606eac0ff8" providerId="LiveId" clId="{80BECF83-1B3D-4282-BCDE-0EE2C086E1E2}" dt="2021-11-04T02:08:34.699" v="4"/>
          <ac:picMkLst>
            <pc:docMk/>
            <pc:sldMk cId="1833139999" sldId="262"/>
            <ac:picMk id="8" creationId="{8ABED8B4-8906-4717-9A4C-D4BB8BA33716}"/>
          </ac:picMkLst>
        </pc:picChg>
      </pc:sldChg>
      <pc:sldChg chg="addSp modSp">
        <pc:chgData name="Santiago Echeverri Arteaga" userId="bd14d2606eac0ff8" providerId="LiveId" clId="{80BECF83-1B3D-4282-BCDE-0EE2C086E1E2}" dt="2021-11-04T02:08:35.865" v="5"/>
        <pc:sldMkLst>
          <pc:docMk/>
          <pc:sldMk cId="1652410371" sldId="263"/>
        </pc:sldMkLst>
        <pc:picChg chg="add mod">
          <ac:chgData name="Santiago Echeverri Arteaga" userId="bd14d2606eac0ff8" providerId="LiveId" clId="{80BECF83-1B3D-4282-BCDE-0EE2C086E1E2}" dt="2021-11-04T02:08:35.865" v="5"/>
          <ac:picMkLst>
            <pc:docMk/>
            <pc:sldMk cId="1652410371" sldId="263"/>
            <ac:picMk id="8" creationId="{C5D03D60-E01A-4427-89C4-34EC07174FDF}"/>
          </ac:picMkLst>
        </pc:picChg>
      </pc:sldChg>
      <pc:sldChg chg="addSp modSp">
        <pc:chgData name="Santiago Echeverri Arteaga" userId="bd14d2606eac0ff8" providerId="LiveId" clId="{80BECF83-1B3D-4282-BCDE-0EE2C086E1E2}" dt="2021-11-04T02:08:38.548" v="6"/>
        <pc:sldMkLst>
          <pc:docMk/>
          <pc:sldMk cId="333570281" sldId="264"/>
        </pc:sldMkLst>
        <pc:picChg chg="add mod">
          <ac:chgData name="Santiago Echeverri Arteaga" userId="bd14d2606eac0ff8" providerId="LiveId" clId="{80BECF83-1B3D-4282-BCDE-0EE2C086E1E2}" dt="2021-11-04T02:08:38.548" v="6"/>
          <ac:picMkLst>
            <pc:docMk/>
            <pc:sldMk cId="333570281" sldId="264"/>
            <ac:picMk id="15" creationId="{A90D2723-CE1E-4A15-9197-8C8E6E55F44A}"/>
          </ac:picMkLst>
        </pc:picChg>
      </pc:sldChg>
      <pc:sldChg chg="addSp modSp">
        <pc:chgData name="Santiago Echeverri Arteaga" userId="bd14d2606eac0ff8" providerId="LiveId" clId="{80BECF83-1B3D-4282-BCDE-0EE2C086E1E2}" dt="2021-11-04T02:08:40.239" v="7"/>
        <pc:sldMkLst>
          <pc:docMk/>
          <pc:sldMk cId="4271596896" sldId="265"/>
        </pc:sldMkLst>
        <pc:picChg chg="add mod">
          <ac:chgData name="Santiago Echeverri Arteaga" userId="bd14d2606eac0ff8" providerId="LiveId" clId="{80BECF83-1B3D-4282-BCDE-0EE2C086E1E2}" dt="2021-11-04T02:08:40.239" v="7"/>
          <ac:picMkLst>
            <pc:docMk/>
            <pc:sldMk cId="4271596896" sldId="265"/>
            <ac:picMk id="13" creationId="{97B6D7C1-1242-4699-8760-B38B3A1429EB}"/>
          </ac:picMkLst>
        </pc:picChg>
      </pc:sldChg>
      <pc:sldChg chg="addSp delSp modSp new mod">
        <pc:chgData name="Santiago Echeverri Arteaga" userId="bd14d2606eac0ff8" providerId="LiveId" clId="{80BECF83-1B3D-4282-BCDE-0EE2C086E1E2}" dt="2021-11-04T02:13:54.711" v="34" actId="1076"/>
        <pc:sldMkLst>
          <pc:docMk/>
          <pc:sldMk cId="2578956474" sldId="266"/>
        </pc:sldMkLst>
        <pc:spChg chg="mod">
          <ac:chgData name="Santiago Echeverri Arteaga" userId="bd14d2606eac0ff8" providerId="LiveId" clId="{80BECF83-1B3D-4282-BCDE-0EE2C086E1E2}" dt="2021-11-04T02:09:53.396" v="24" actId="20577"/>
          <ac:spMkLst>
            <pc:docMk/>
            <pc:sldMk cId="2578956474" sldId="266"/>
            <ac:spMk id="2" creationId="{96FCE499-5CA4-4DB7-8CE1-068A712D25FE}"/>
          </ac:spMkLst>
        </pc:spChg>
        <pc:spChg chg="del">
          <ac:chgData name="Santiago Echeverri Arteaga" userId="bd14d2606eac0ff8" providerId="LiveId" clId="{80BECF83-1B3D-4282-BCDE-0EE2C086E1E2}" dt="2021-11-04T02:09:55.339" v="25" actId="22"/>
          <ac:spMkLst>
            <pc:docMk/>
            <pc:sldMk cId="2578956474" sldId="266"/>
            <ac:spMk id="3" creationId="{BC1440F1-31FF-4A69-A0BF-57A70814A98A}"/>
          </ac:spMkLst>
        </pc:spChg>
        <pc:spChg chg="add del mod">
          <ac:chgData name="Santiago Echeverri Arteaga" userId="bd14d2606eac0ff8" providerId="LiveId" clId="{80BECF83-1B3D-4282-BCDE-0EE2C086E1E2}" dt="2021-11-04T02:12:55.746" v="32" actId="478"/>
          <ac:spMkLst>
            <pc:docMk/>
            <pc:sldMk cId="2578956474" sldId="266"/>
            <ac:spMk id="9" creationId="{7F3ADCC3-BDF7-412C-BBCF-6C1ED685D8BE}"/>
          </ac:spMkLst>
        </pc:spChg>
        <pc:picChg chg="add del mod ord">
          <ac:chgData name="Santiago Echeverri Arteaga" userId="bd14d2606eac0ff8" providerId="LiveId" clId="{80BECF83-1B3D-4282-BCDE-0EE2C086E1E2}" dt="2021-11-04T02:12:48.247" v="28" actId="478"/>
          <ac:picMkLst>
            <pc:docMk/>
            <pc:sldMk cId="2578956474" sldId="266"/>
            <ac:picMk id="5" creationId="{44E0C532-9E8D-4B6C-9B02-709135DD8961}"/>
          </ac:picMkLst>
        </pc:picChg>
        <pc:picChg chg="add del">
          <ac:chgData name="Santiago Echeverri Arteaga" userId="bd14d2606eac0ff8" providerId="LiveId" clId="{80BECF83-1B3D-4282-BCDE-0EE2C086E1E2}" dt="2021-11-04T02:12:52.645" v="31" actId="478"/>
          <ac:picMkLst>
            <pc:docMk/>
            <pc:sldMk cId="2578956474" sldId="266"/>
            <ac:picMk id="7" creationId="{7F066338-3804-4AAE-A7D2-F1FB345BA3A4}"/>
          </ac:picMkLst>
        </pc:picChg>
        <pc:picChg chg="add mod">
          <ac:chgData name="Santiago Echeverri Arteaga" userId="bd14d2606eac0ff8" providerId="LiveId" clId="{80BECF83-1B3D-4282-BCDE-0EE2C086E1E2}" dt="2021-11-04T02:12:50.322" v="30" actId="1076"/>
          <ac:picMkLst>
            <pc:docMk/>
            <pc:sldMk cId="2578956474" sldId="266"/>
            <ac:picMk id="11" creationId="{1AAF90AA-7A75-4BFD-9A88-5AFBCF0A8D71}"/>
          </ac:picMkLst>
        </pc:picChg>
        <pc:picChg chg="add mod">
          <ac:chgData name="Santiago Echeverri Arteaga" userId="bd14d2606eac0ff8" providerId="LiveId" clId="{80BECF83-1B3D-4282-BCDE-0EE2C086E1E2}" dt="2021-11-04T02:13:54.711" v="34" actId="1076"/>
          <ac:picMkLst>
            <pc:docMk/>
            <pc:sldMk cId="2578956474" sldId="266"/>
            <ac:picMk id="13" creationId="{12BB220C-6B6D-4D62-A456-EF1ACE8DB233}"/>
          </ac:picMkLst>
        </pc:picChg>
      </pc:sldChg>
      <pc:sldChg chg="add del">
        <pc:chgData name="Santiago Echeverri Arteaga" userId="bd14d2606eac0ff8" providerId="LiveId" clId="{80BECF83-1B3D-4282-BCDE-0EE2C086E1E2}" dt="2021-11-04T02:08:21.407" v="1"/>
        <pc:sldMkLst>
          <pc:docMk/>
          <pc:sldMk cId="3545477056" sldId="266"/>
        </pc:sldMkLst>
      </pc:sldChg>
      <pc:sldChg chg="addSp delSp modSp new mod">
        <pc:chgData name="Santiago Echeverri Arteaga" userId="bd14d2606eac0ff8" providerId="LiveId" clId="{80BECF83-1B3D-4282-BCDE-0EE2C086E1E2}" dt="2021-11-04T02:17:57.491" v="65" actId="1076"/>
        <pc:sldMkLst>
          <pc:docMk/>
          <pc:sldMk cId="2854275891" sldId="267"/>
        </pc:sldMkLst>
        <pc:spChg chg="mod">
          <ac:chgData name="Santiago Echeverri Arteaga" userId="bd14d2606eac0ff8" providerId="LiveId" clId="{80BECF83-1B3D-4282-BCDE-0EE2C086E1E2}" dt="2021-11-04T02:14:22.103" v="51" actId="20577"/>
          <ac:spMkLst>
            <pc:docMk/>
            <pc:sldMk cId="2854275891" sldId="267"/>
            <ac:spMk id="2" creationId="{7633939C-7FBD-4563-B869-B0D67FE7CAF7}"/>
          </ac:spMkLst>
        </pc:spChg>
        <pc:spChg chg="del">
          <ac:chgData name="Santiago Echeverri Arteaga" userId="bd14d2606eac0ff8" providerId="LiveId" clId="{80BECF83-1B3D-4282-BCDE-0EE2C086E1E2}" dt="2021-11-04T02:15:38.913" v="58" actId="22"/>
          <ac:spMkLst>
            <pc:docMk/>
            <pc:sldMk cId="2854275891" sldId="267"/>
            <ac:spMk id="3" creationId="{CA14D5AB-D90A-42D4-A8BD-C5C25A573C78}"/>
          </ac:spMkLst>
        </pc:spChg>
        <pc:picChg chg="add del mod">
          <ac:chgData name="Santiago Echeverri Arteaga" userId="bd14d2606eac0ff8" providerId="LiveId" clId="{80BECF83-1B3D-4282-BCDE-0EE2C086E1E2}" dt="2021-11-04T02:15:15.724" v="54" actId="478"/>
          <ac:picMkLst>
            <pc:docMk/>
            <pc:sldMk cId="2854275891" sldId="267"/>
            <ac:picMk id="5" creationId="{7292CD7C-3007-40F0-8086-5A724745DE86}"/>
          </ac:picMkLst>
        </pc:picChg>
        <pc:picChg chg="add mod">
          <ac:chgData name="Santiago Echeverri Arteaga" userId="bd14d2606eac0ff8" providerId="LiveId" clId="{80BECF83-1B3D-4282-BCDE-0EE2C086E1E2}" dt="2021-11-04T02:17:53.188" v="63" actId="1076"/>
          <ac:picMkLst>
            <pc:docMk/>
            <pc:sldMk cId="2854275891" sldId="267"/>
            <ac:picMk id="7" creationId="{2E0A0CD5-A220-462E-B551-6764B37A23C0}"/>
          </ac:picMkLst>
        </pc:picChg>
        <pc:picChg chg="add mod ord">
          <ac:chgData name="Santiago Echeverri Arteaga" userId="bd14d2606eac0ff8" providerId="LiveId" clId="{80BECF83-1B3D-4282-BCDE-0EE2C086E1E2}" dt="2021-11-04T02:17:55.047" v="64" actId="1076"/>
          <ac:picMkLst>
            <pc:docMk/>
            <pc:sldMk cId="2854275891" sldId="267"/>
            <ac:picMk id="9" creationId="{C1BCB050-6D60-4075-8C87-43F1729D6051}"/>
          </ac:picMkLst>
        </pc:picChg>
        <pc:picChg chg="add mod">
          <ac:chgData name="Santiago Echeverri Arteaga" userId="bd14d2606eac0ff8" providerId="LiveId" clId="{80BECF83-1B3D-4282-BCDE-0EE2C086E1E2}" dt="2021-11-04T02:17:57.491" v="65" actId="1076"/>
          <ac:picMkLst>
            <pc:docMk/>
            <pc:sldMk cId="2854275891" sldId="267"/>
            <ac:picMk id="11" creationId="{5EB9F89C-FABD-473A-B16F-47C09C500560}"/>
          </ac:picMkLst>
        </pc:picChg>
      </pc:sldChg>
      <pc:sldChg chg="addSp delSp modSp new mod">
        <pc:chgData name="Santiago Echeverri Arteaga" userId="bd14d2606eac0ff8" providerId="LiveId" clId="{80BECF83-1B3D-4282-BCDE-0EE2C086E1E2}" dt="2021-11-04T02:27:26.871" v="89" actId="1076"/>
        <pc:sldMkLst>
          <pc:docMk/>
          <pc:sldMk cId="144726621" sldId="268"/>
        </pc:sldMkLst>
        <pc:spChg chg="mod">
          <ac:chgData name="Santiago Echeverri Arteaga" userId="bd14d2606eac0ff8" providerId="LiveId" clId="{80BECF83-1B3D-4282-BCDE-0EE2C086E1E2}" dt="2021-11-04T02:26:48.032" v="82" actId="20577"/>
          <ac:spMkLst>
            <pc:docMk/>
            <pc:sldMk cId="144726621" sldId="268"/>
            <ac:spMk id="2" creationId="{C2079C95-6F83-433F-91F1-3A22726FE313}"/>
          </ac:spMkLst>
        </pc:spChg>
        <pc:spChg chg="del">
          <ac:chgData name="Santiago Echeverri Arteaga" userId="bd14d2606eac0ff8" providerId="LiveId" clId="{80BECF83-1B3D-4282-BCDE-0EE2C086E1E2}" dt="2021-11-04T02:27:03.930" v="85" actId="22"/>
          <ac:spMkLst>
            <pc:docMk/>
            <pc:sldMk cId="144726621" sldId="268"/>
            <ac:spMk id="3" creationId="{7C21293A-D02C-4968-A35C-8C973293A2A7}"/>
          </ac:spMkLst>
        </pc:spChg>
        <pc:picChg chg="add mod">
          <ac:chgData name="Santiago Echeverri Arteaga" userId="bd14d2606eac0ff8" providerId="LiveId" clId="{80BECF83-1B3D-4282-BCDE-0EE2C086E1E2}" dt="2021-11-04T02:27:09.104" v="87" actId="1076"/>
          <ac:picMkLst>
            <pc:docMk/>
            <pc:sldMk cId="144726621" sldId="268"/>
            <ac:picMk id="5" creationId="{D3734D5B-EA62-43C4-94E3-B7E4F0ED0D96}"/>
          </ac:picMkLst>
        </pc:picChg>
        <pc:picChg chg="add mod ord">
          <ac:chgData name="Santiago Echeverri Arteaga" userId="bd14d2606eac0ff8" providerId="LiveId" clId="{80BECF83-1B3D-4282-BCDE-0EE2C086E1E2}" dt="2021-11-04T02:27:06.257" v="86" actId="1076"/>
          <ac:picMkLst>
            <pc:docMk/>
            <pc:sldMk cId="144726621" sldId="268"/>
            <ac:picMk id="7" creationId="{5FCEDA99-2B69-49A8-9EDC-4B56F6FB9797}"/>
          </ac:picMkLst>
        </pc:picChg>
        <pc:picChg chg="add mod">
          <ac:chgData name="Santiago Echeverri Arteaga" userId="bd14d2606eac0ff8" providerId="LiveId" clId="{80BECF83-1B3D-4282-BCDE-0EE2C086E1E2}" dt="2021-11-04T02:27:26.871" v="89" actId="1076"/>
          <ac:picMkLst>
            <pc:docMk/>
            <pc:sldMk cId="144726621" sldId="268"/>
            <ac:picMk id="9" creationId="{E8ED098B-DDC3-4F23-A595-88E93444D922}"/>
          </ac:picMkLst>
        </pc:picChg>
      </pc:sldChg>
      <pc:sldChg chg="addSp delSp modSp new mod">
        <pc:chgData name="Santiago Echeverri Arteaga" userId="bd14d2606eac0ff8" providerId="LiveId" clId="{80BECF83-1B3D-4282-BCDE-0EE2C086E1E2}" dt="2021-11-04T02:29:38.674" v="113" actId="20577"/>
        <pc:sldMkLst>
          <pc:docMk/>
          <pc:sldMk cId="3316553532" sldId="269"/>
        </pc:sldMkLst>
        <pc:spChg chg="mod">
          <ac:chgData name="Santiago Echeverri Arteaga" userId="bd14d2606eac0ff8" providerId="LiveId" clId="{80BECF83-1B3D-4282-BCDE-0EE2C086E1E2}" dt="2021-11-04T02:29:38.674" v="113" actId="20577"/>
          <ac:spMkLst>
            <pc:docMk/>
            <pc:sldMk cId="3316553532" sldId="269"/>
            <ac:spMk id="2" creationId="{21010CA9-A761-4C98-B9B6-C428FCBDA273}"/>
          </ac:spMkLst>
        </pc:spChg>
        <pc:spChg chg="del">
          <ac:chgData name="Santiago Echeverri Arteaga" userId="bd14d2606eac0ff8" providerId="LiveId" clId="{80BECF83-1B3D-4282-BCDE-0EE2C086E1E2}" dt="2021-11-04T02:28:59.064" v="91" actId="22"/>
          <ac:spMkLst>
            <pc:docMk/>
            <pc:sldMk cId="3316553532" sldId="269"/>
            <ac:spMk id="3" creationId="{DC613E92-328B-4CED-A3CC-CDA6C8C4B5E2}"/>
          </ac:spMkLst>
        </pc:spChg>
        <pc:picChg chg="add mod ord modCrop">
          <ac:chgData name="Santiago Echeverri Arteaga" userId="bd14d2606eac0ff8" providerId="LiveId" clId="{80BECF83-1B3D-4282-BCDE-0EE2C086E1E2}" dt="2021-11-04T02:29:19.157" v="95" actId="732"/>
          <ac:picMkLst>
            <pc:docMk/>
            <pc:sldMk cId="3316553532" sldId="269"/>
            <ac:picMk id="5" creationId="{EB0F5CE4-BC08-43BE-9FED-BA5279EAA802}"/>
          </ac:picMkLst>
        </pc:picChg>
        <pc:picChg chg="add mod ord">
          <ac:chgData name="Santiago Echeverri Arteaga" userId="bd14d2606eac0ff8" providerId="LiveId" clId="{80BECF83-1B3D-4282-BCDE-0EE2C086E1E2}" dt="2021-11-04T02:29:11.123" v="93" actId="171"/>
          <ac:picMkLst>
            <pc:docMk/>
            <pc:sldMk cId="3316553532" sldId="269"/>
            <ac:picMk id="6" creationId="{61B5E0A4-CF55-4217-98E4-92E1A83BA72A}"/>
          </ac:picMkLst>
        </pc:picChg>
        <pc:picChg chg="add mod">
          <ac:chgData name="Santiago Echeverri Arteaga" userId="bd14d2606eac0ff8" providerId="LiveId" clId="{80BECF83-1B3D-4282-BCDE-0EE2C086E1E2}" dt="2021-11-04T02:29:32.729" v="97" actId="1076"/>
          <ac:picMkLst>
            <pc:docMk/>
            <pc:sldMk cId="3316553532" sldId="269"/>
            <ac:picMk id="8" creationId="{BD1AC1EF-EBEF-4C65-90CB-23BC8F65BFDF}"/>
          </ac:picMkLst>
        </pc:picChg>
      </pc:sldChg>
      <pc:sldChg chg="addSp delSp modSp new mod">
        <pc:chgData name="Santiago Echeverri Arteaga" userId="bd14d2606eac0ff8" providerId="LiveId" clId="{80BECF83-1B3D-4282-BCDE-0EE2C086E1E2}" dt="2021-11-04T02:37:06.555" v="134" actId="1076"/>
        <pc:sldMkLst>
          <pc:docMk/>
          <pc:sldMk cId="2305690671" sldId="270"/>
        </pc:sldMkLst>
        <pc:spChg chg="mod">
          <ac:chgData name="Santiago Echeverri Arteaga" userId="bd14d2606eac0ff8" providerId="LiveId" clId="{80BECF83-1B3D-4282-BCDE-0EE2C086E1E2}" dt="2021-11-04T02:30:48.032" v="132" actId="20577"/>
          <ac:spMkLst>
            <pc:docMk/>
            <pc:sldMk cId="2305690671" sldId="270"/>
            <ac:spMk id="2" creationId="{CBC1D9D8-60A4-4F59-9EF6-B5FE34E43630}"/>
          </ac:spMkLst>
        </pc:spChg>
        <pc:spChg chg="del">
          <ac:chgData name="Santiago Echeverri Arteaga" userId="bd14d2606eac0ff8" providerId="LiveId" clId="{80BECF83-1B3D-4282-BCDE-0EE2C086E1E2}" dt="2021-11-04T02:30:41.344" v="115" actId="22"/>
          <ac:spMkLst>
            <pc:docMk/>
            <pc:sldMk cId="2305690671" sldId="270"/>
            <ac:spMk id="3" creationId="{BE746E46-9346-4DEF-B203-A333DFEEC87A}"/>
          </ac:spMkLst>
        </pc:spChg>
        <pc:picChg chg="add mod ord">
          <ac:chgData name="Santiago Echeverri Arteaga" userId="bd14d2606eac0ff8" providerId="LiveId" clId="{80BECF83-1B3D-4282-BCDE-0EE2C086E1E2}" dt="2021-11-04T02:30:43.988" v="116" actId="1076"/>
          <ac:picMkLst>
            <pc:docMk/>
            <pc:sldMk cId="2305690671" sldId="270"/>
            <ac:picMk id="5" creationId="{5F27B87C-CCEB-4332-AB35-AE82A13DFC1E}"/>
          </ac:picMkLst>
        </pc:picChg>
        <pc:picChg chg="add mod">
          <ac:chgData name="Santiago Echeverri Arteaga" userId="bd14d2606eac0ff8" providerId="LiveId" clId="{80BECF83-1B3D-4282-BCDE-0EE2C086E1E2}" dt="2021-11-04T02:37:06.555" v="134" actId="1076"/>
          <ac:picMkLst>
            <pc:docMk/>
            <pc:sldMk cId="2305690671" sldId="270"/>
            <ac:picMk id="7" creationId="{A53DB8C2-18E1-401E-A744-48E12005AEF6}"/>
          </ac:picMkLst>
        </pc:picChg>
      </pc:sldChg>
      <pc:sldChg chg="addSp delSp modSp new mod">
        <pc:chgData name="Santiago Echeverri Arteaga" userId="bd14d2606eac0ff8" providerId="LiveId" clId="{80BECF83-1B3D-4282-BCDE-0EE2C086E1E2}" dt="2021-11-04T03:07:10.696" v="160" actId="1076"/>
        <pc:sldMkLst>
          <pc:docMk/>
          <pc:sldMk cId="1745006025" sldId="271"/>
        </pc:sldMkLst>
        <pc:spChg chg="mod">
          <ac:chgData name="Santiago Echeverri Arteaga" userId="bd14d2606eac0ff8" providerId="LiveId" clId="{80BECF83-1B3D-4282-BCDE-0EE2C086E1E2}" dt="2021-11-04T03:06:53.138" v="156" actId="20577"/>
          <ac:spMkLst>
            <pc:docMk/>
            <pc:sldMk cId="1745006025" sldId="271"/>
            <ac:spMk id="2" creationId="{22D4F039-95A7-4F45-A25C-C8B5B789969E}"/>
          </ac:spMkLst>
        </pc:spChg>
        <pc:spChg chg="del">
          <ac:chgData name="Santiago Echeverri Arteaga" userId="bd14d2606eac0ff8" providerId="LiveId" clId="{80BECF83-1B3D-4282-BCDE-0EE2C086E1E2}" dt="2021-11-04T03:06:46.802" v="136" actId="22"/>
          <ac:spMkLst>
            <pc:docMk/>
            <pc:sldMk cId="1745006025" sldId="271"/>
            <ac:spMk id="3" creationId="{1094E2B5-BAD4-4BBA-B0B4-653EC5EA1C51}"/>
          </ac:spMkLst>
        </pc:spChg>
        <pc:picChg chg="add mod ord">
          <ac:chgData name="Santiago Echeverri Arteaga" userId="bd14d2606eac0ff8" providerId="LiveId" clId="{80BECF83-1B3D-4282-BCDE-0EE2C086E1E2}" dt="2021-11-04T03:06:46.802" v="136" actId="22"/>
          <ac:picMkLst>
            <pc:docMk/>
            <pc:sldMk cId="1745006025" sldId="271"/>
            <ac:picMk id="5" creationId="{59F010F8-79C9-44F0-97B3-33233187A84D}"/>
          </ac:picMkLst>
        </pc:picChg>
        <pc:picChg chg="add mod">
          <ac:chgData name="Santiago Echeverri Arteaga" userId="bd14d2606eac0ff8" providerId="LiveId" clId="{80BECF83-1B3D-4282-BCDE-0EE2C086E1E2}" dt="2021-11-04T03:07:10.696" v="160" actId="1076"/>
          <ac:picMkLst>
            <pc:docMk/>
            <pc:sldMk cId="1745006025" sldId="271"/>
            <ac:picMk id="7" creationId="{B28C6A4F-019E-4098-9CDD-CDA6C7BF0FA4}"/>
          </ac:picMkLst>
        </pc:picChg>
      </pc:sldChg>
      <pc:sldChg chg="modSp new mod">
        <pc:chgData name="Santiago Echeverri Arteaga" userId="bd14d2606eac0ff8" providerId="LiveId" clId="{80BECF83-1B3D-4282-BCDE-0EE2C086E1E2}" dt="2021-11-04T03:58:12.174" v="182" actId="20577"/>
        <pc:sldMkLst>
          <pc:docMk/>
          <pc:sldMk cId="3214341369" sldId="272"/>
        </pc:sldMkLst>
        <pc:spChg chg="mod">
          <ac:chgData name="Santiago Echeverri Arteaga" userId="bd14d2606eac0ff8" providerId="LiveId" clId="{80BECF83-1B3D-4282-BCDE-0EE2C086E1E2}" dt="2021-11-04T03:58:12.174" v="182" actId="20577"/>
          <ac:spMkLst>
            <pc:docMk/>
            <pc:sldMk cId="3214341369" sldId="272"/>
            <ac:spMk id="2" creationId="{334B7111-903D-46D2-8C85-79DDCFB8CA40}"/>
          </ac:spMkLst>
        </pc:spChg>
      </pc:sldChg>
      <pc:sldChg chg="modSp new mod">
        <pc:chgData name="Santiago Echeverri Arteaga" userId="bd14d2606eac0ff8" providerId="LiveId" clId="{80BECF83-1B3D-4282-BCDE-0EE2C086E1E2}" dt="2021-11-04T03:58:19.621" v="199" actId="20577"/>
        <pc:sldMkLst>
          <pc:docMk/>
          <pc:sldMk cId="3134610923" sldId="273"/>
        </pc:sldMkLst>
        <pc:spChg chg="mod">
          <ac:chgData name="Santiago Echeverri Arteaga" userId="bd14d2606eac0ff8" providerId="LiveId" clId="{80BECF83-1B3D-4282-BCDE-0EE2C086E1E2}" dt="2021-11-04T03:58:19.621" v="199" actId="20577"/>
          <ac:spMkLst>
            <pc:docMk/>
            <pc:sldMk cId="3134610923" sldId="273"/>
            <ac:spMk id="2" creationId="{4D785162-E18A-40E1-AA4F-5BE1852700E4}"/>
          </ac:spMkLst>
        </pc:spChg>
      </pc:sldChg>
    </pc:docChg>
  </pc:docChgLst>
  <pc:docChgLst>
    <pc:chgData name="Santiago Echeverri Arteaga" userId="bd14d2606eac0ff8" providerId="LiveId" clId="{3E7F545E-8EDD-43F2-ACAF-D58CE0B2ED75}"/>
    <pc:docChg chg="undo custSel addSld delSld modSld sldOrd">
      <pc:chgData name="Santiago Echeverri Arteaga" userId="bd14d2606eac0ff8" providerId="LiveId" clId="{3E7F545E-8EDD-43F2-ACAF-D58CE0B2ED75}" dt="2022-09-16T00:21:55.670" v="3480"/>
      <pc:docMkLst>
        <pc:docMk/>
      </pc:docMkLst>
      <pc:sldChg chg="addSp delSp modSp mod addAnim delAnim modAnim">
        <pc:chgData name="Santiago Echeverri Arteaga" userId="bd14d2606eac0ff8" providerId="LiveId" clId="{3E7F545E-8EDD-43F2-ACAF-D58CE0B2ED75}" dt="2022-09-06T13:56:35.715" v="92" actId="1440"/>
        <pc:sldMkLst>
          <pc:docMk/>
          <pc:sldMk cId="2216541296" sldId="256"/>
        </pc:sldMkLst>
        <pc:spChg chg="mod">
          <ac:chgData name="Santiago Echeverri Arteaga" userId="bd14d2606eac0ff8" providerId="LiveId" clId="{3E7F545E-8EDD-43F2-ACAF-D58CE0B2ED75}" dt="2022-09-06T13:56:17.892" v="90" actId="1038"/>
          <ac:spMkLst>
            <pc:docMk/>
            <pc:sldMk cId="2216541296" sldId="256"/>
            <ac:spMk id="2" creationId="{EC4FA317-6E8F-4F20-81BF-6C67920C4AFF}"/>
          </ac:spMkLst>
        </pc:spChg>
        <pc:spChg chg="del mod">
          <ac:chgData name="Santiago Echeverri Arteaga" userId="bd14d2606eac0ff8" providerId="LiveId" clId="{3E7F545E-8EDD-43F2-ACAF-D58CE0B2ED75}" dt="2022-09-06T13:37:33.240" v="34" actId="478"/>
          <ac:spMkLst>
            <pc:docMk/>
            <pc:sldMk cId="2216541296" sldId="256"/>
            <ac:spMk id="3" creationId="{60CBFE47-2449-4A6E-A13E-5831F3EEECB5}"/>
          </ac:spMkLst>
        </pc:spChg>
        <pc:spChg chg="add del mod">
          <ac:chgData name="Santiago Echeverri Arteaga" userId="bd14d2606eac0ff8" providerId="LiveId" clId="{3E7F545E-8EDD-43F2-ACAF-D58CE0B2ED75}" dt="2022-09-06T13:37:43.384" v="36" actId="478"/>
          <ac:spMkLst>
            <pc:docMk/>
            <pc:sldMk cId="2216541296" sldId="256"/>
            <ac:spMk id="8" creationId="{3B12E53A-450C-144F-C035-21A0D4EA38C8}"/>
          </ac:spMkLst>
        </pc:spChg>
        <pc:spChg chg="del">
          <ac:chgData name="Santiago Echeverri Arteaga" userId="bd14d2606eac0ff8" providerId="LiveId" clId="{3E7F545E-8EDD-43F2-ACAF-D58CE0B2ED75}" dt="2022-09-06T13:37:15.097" v="8" actId="26606"/>
          <ac:spMkLst>
            <pc:docMk/>
            <pc:sldMk cId="2216541296" sldId="256"/>
            <ac:spMk id="9" creationId="{FED6D074-A5E9-4040-9A92-7CD5F68ACBBB}"/>
          </ac:spMkLst>
        </pc:spChg>
        <pc:spChg chg="del">
          <ac:chgData name="Santiago Echeverri Arteaga" userId="bd14d2606eac0ff8" providerId="LiveId" clId="{3E7F545E-8EDD-43F2-ACAF-D58CE0B2ED75}" dt="2022-09-06T13:37:15.097" v="8" actId="26606"/>
          <ac:spMkLst>
            <pc:docMk/>
            <pc:sldMk cId="2216541296" sldId="256"/>
            <ac:spMk id="11" creationId="{C364144C-8BB1-450F-812B-D7D09A795CBF}"/>
          </ac:spMkLst>
        </pc:spChg>
        <pc:spChg chg="add del mod">
          <ac:chgData name="Santiago Echeverri Arteaga" userId="bd14d2606eac0ff8" providerId="LiveId" clId="{3E7F545E-8EDD-43F2-ACAF-D58CE0B2ED75}" dt="2022-09-06T13:37:45.325" v="37" actId="478"/>
          <ac:spMkLst>
            <pc:docMk/>
            <pc:sldMk cId="2216541296" sldId="256"/>
            <ac:spMk id="12" creationId="{75E3D942-6361-C0EF-660B-4D1027C4BBAB}"/>
          </ac:spMkLst>
        </pc:spChg>
        <pc:spChg chg="add">
          <ac:chgData name="Santiago Echeverri Arteaga" userId="bd14d2606eac0ff8" providerId="LiveId" clId="{3E7F545E-8EDD-43F2-ACAF-D58CE0B2ED75}" dt="2022-09-06T13:37:15.097" v="8" actId="26606"/>
          <ac:spMkLst>
            <pc:docMk/>
            <pc:sldMk cId="2216541296" sldId="256"/>
            <ac:spMk id="1033" creationId="{02856439-F4E3-D54F-9416-42ABDCE1DE66}"/>
          </ac:spMkLst>
        </pc:spChg>
        <pc:spChg chg="add">
          <ac:chgData name="Santiago Echeverri Arteaga" userId="bd14d2606eac0ff8" providerId="LiveId" clId="{3E7F545E-8EDD-43F2-ACAF-D58CE0B2ED75}" dt="2022-09-06T13:37:15.097" v="8" actId="26606"/>
          <ac:spMkLst>
            <pc:docMk/>
            <pc:sldMk cId="2216541296" sldId="256"/>
            <ac:spMk id="1035" creationId="{C364144C-8BB1-450F-812B-D7D09A795CBF}"/>
          </ac:spMkLst>
        </pc:spChg>
        <pc:picChg chg="del">
          <ac:chgData name="Santiago Echeverri Arteaga" userId="bd14d2606eac0ff8" providerId="LiveId" clId="{3E7F545E-8EDD-43F2-ACAF-D58CE0B2ED75}" dt="2022-09-06T13:37:11.722" v="7" actId="478"/>
          <ac:picMkLst>
            <pc:docMk/>
            <pc:sldMk cId="2216541296" sldId="256"/>
            <ac:picMk id="4" creationId="{F84D25C2-67D3-46B0-A476-88D64160DF73}"/>
          </ac:picMkLst>
        </pc:picChg>
        <pc:picChg chg="add del">
          <ac:chgData name="Santiago Echeverri Arteaga" userId="bd14d2606eac0ff8" providerId="LiveId" clId="{3E7F545E-8EDD-43F2-ACAF-D58CE0B2ED75}" dt="2022-09-06T13:36:39.863" v="3"/>
          <ac:picMkLst>
            <pc:docMk/>
            <pc:sldMk cId="2216541296" sldId="256"/>
            <ac:picMk id="5" creationId="{A3712091-E709-D7E9-8996-5DF82D62B8F1}"/>
          </ac:picMkLst>
        </pc:picChg>
        <pc:picChg chg="add del">
          <ac:chgData name="Santiago Echeverri Arteaga" userId="bd14d2606eac0ff8" providerId="LiveId" clId="{3E7F545E-8EDD-43F2-ACAF-D58CE0B2ED75}" dt="2022-09-06T13:36:55.700" v="5" actId="478"/>
          <ac:picMkLst>
            <pc:docMk/>
            <pc:sldMk cId="2216541296" sldId="256"/>
            <ac:picMk id="6" creationId="{0727AD63-075F-A9B1-FCD7-8D89B894652B}"/>
          </ac:picMkLst>
        </pc:picChg>
        <pc:picChg chg="add mod">
          <ac:chgData name="Santiago Echeverri Arteaga" userId="bd14d2606eac0ff8" providerId="LiveId" clId="{3E7F545E-8EDD-43F2-ACAF-D58CE0B2ED75}" dt="2022-09-06T13:56:35.715" v="92" actId="1440"/>
          <ac:picMkLst>
            <pc:docMk/>
            <pc:sldMk cId="2216541296" sldId="256"/>
            <ac:picMk id="13" creationId="{7040A52C-E205-A3BF-3893-58AD1D1C2237}"/>
          </ac:picMkLst>
        </pc:picChg>
        <pc:picChg chg="add del">
          <ac:chgData name="Santiago Echeverri Arteaga" userId="bd14d2606eac0ff8" providerId="LiveId" clId="{3E7F545E-8EDD-43F2-ACAF-D58CE0B2ED75}" dt="2022-09-06T13:36:32.856" v="1" actId="478"/>
          <ac:picMkLst>
            <pc:docMk/>
            <pc:sldMk cId="2216541296" sldId="256"/>
            <ac:picMk id="1026" creationId="{5A2CA4AA-264D-D0F6-E360-1BA37E403B68}"/>
          </ac:picMkLst>
        </pc:picChg>
        <pc:picChg chg="add mod ord">
          <ac:chgData name="Santiago Echeverri Arteaga" userId="bd14d2606eac0ff8" providerId="LiveId" clId="{3E7F545E-8EDD-43F2-ACAF-D58CE0B2ED75}" dt="2022-09-06T13:55:18.461" v="65" actId="1076"/>
          <ac:picMkLst>
            <pc:docMk/>
            <pc:sldMk cId="2216541296" sldId="256"/>
            <ac:picMk id="1028" creationId="{554C549A-2326-E821-A6A7-54CD85CEF214}"/>
          </ac:picMkLst>
        </pc:picChg>
      </pc:sldChg>
      <pc:sldChg chg="addSp delSp modSp mod ord">
        <pc:chgData name="Santiago Echeverri Arteaga" userId="bd14d2606eac0ff8" providerId="LiveId" clId="{3E7F545E-8EDD-43F2-ACAF-D58CE0B2ED75}" dt="2022-09-06T13:50:03.231" v="54" actId="1036"/>
        <pc:sldMkLst>
          <pc:docMk/>
          <pc:sldMk cId="1651237337" sldId="257"/>
        </pc:sldMkLst>
        <pc:picChg chg="del">
          <ac:chgData name="Santiago Echeverri Arteaga" userId="bd14d2606eac0ff8" providerId="LiveId" clId="{3E7F545E-8EDD-43F2-ACAF-D58CE0B2ED75}" dt="2022-09-06T13:49:51.355" v="44" actId="478"/>
          <ac:picMkLst>
            <pc:docMk/>
            <pc:sldMk cId="1651237337" sldId="257"/>
            <ac:picMk id="4" creationId="{96F3965F-562E-4983-81A9-C45C1566775A}"/>
          </ac:picMkLst>
        </pc:picChg>
        <pc:picChg chg="add mod">
          <ac:chgData name="Santiago Echeverri Arteaga" userId="bd14d2606eac0ff8" providerId="LiveId" clId="{3E7F545E-8EDD-43F2-ACAF-D58CE0B2ED75}" dt="2022-09-06T13:50:03.231" v="54" actId="1036"/>
          <ac:picMkLst>
            <pc:docMk/>
            <pc:sldMk cId="1651237337" sldId="257"/>
            <ac:picMk id="5" creationId="{9A4BD765-EEF9-7FA6-4ACA-62F3BE680A31}"/>
          </ac:picMkLst>
        </pc:picChg>
      </pc:sldChg>
      <pc:sldChg chg="ord">
        <pc:chgData name="Santiago Echeverri Arteaga" userId="bd14d2606eac0ff8" providerId="LiveId" clId="{3E7F545E-8EDD-43F2-ACAF-D58CE0B2ED75}" dt="2022-09-06T13:37:49.769" v="39"/>
        <pc:sldMkLst>
          <pc:docMk/>
          <pc:sldMk cId="1030826253" sldId="258"/>
        </pc:sldMkLst>
      </pc:sldChg>
      <pc:sldChg chg="addSp modSp mod modAnim">
        <pc:chgData name="Santiago Echeverri Arteaga" userId="bd14d2606eac0ff8" providerId="LiveId" clId="{3E7F545E-8EDD-43F2-ACAF-D58CE0B2ED75}" dt="2022-09-06T15:02:29.340" v="178" actId="1076"/>
        <pc:sldMkLst>
          <pc:docMk/>
          <pc:sldMk cId="2894809431" sldId="259"/>
        </pc:sldMkLst>
        <pc:spChg chg="add mod">
          <ac:chgData name="Santiago Echeverri Arteaga" userId="bd14d2606eac0ff8" providerId="LiveId" clId="{3E7F545E-8EDD-43F2-ACAF-D58CE0B2ED75}" dt="2022-09-06T15:02:29.340" v="178" actId="1076"/>
          <ac:spMkLst>
            <pc:docMk/>
            <pc:sldMk cId="2894809431" sldId="259"/>
            <ac:spMk id="3" creationId="{E4FA2F6A-96E9-923F-3006-DA06A09F4EAD}"/>
          </ac:spMkLst>
        </pc:spChg>
      </pc:sldChg>
      <pc:sldChg chg="addSp modSp mod modAnim">
        <pc:chgData name="Santiago Echeverri Arteaga" userId="bd14d2606eac0ff8" providerId="LiveId" clId="{3E7F545E-8EDD-43F2-ACAF-D58CE0B2ED75}" dt="2022-09-13T14:41:48.029" v="3290" actId="20577"/>
        <pc:sldMkLst>
          <pc:docMk/>
          <pc:sldMk cId="830495701" sldId="260"/>
        </pc:sldMkLst>
        <pc:spChg chg="add mod">
          <ac:chgData name="Santiago Echeverri Arteaga" userId="bd14d2606eac0ff8" providerId="LiveId" clId="{3E7F545E-8EDD-43F2-ACAF-D58CE0B2ED75}" dt="2022-09-13T14:41:48.029" v="3290" actId="20577"/>
          <ac:spMkLst>
            <pc:docMk/>
            <pc:sldMk cId="830495701" sldId="260"/>
            <ac:spMk id="3" creationId="{9E26D150-6570-B3AC-F259-BACABC273D6E}"/>
          </ac:spMkLst>
        </pc:spChg>
      </pc:sldChg>
      <pc:sldChg chg="addSp delSp modSp mod delAnim modAnim">
        <pc:chgData name="Santiago Echeverri Arteaga" userId="bd14d2606eac0ff8" providerId="LiveId" clId="{3E7F545E-8EDD-43F2-ACAF-D58CE0B2ED75}" dt="2022-09-06T15:18:37.404" v="283" actId="21"/>
        <pc:sldMkLst>
          <pc:docMk/>
          <pc:sldMk cId="36374495" sldId="261"/>
        </pc:sldMkLst>
        <pc:spChg chg="add del mod">
          <ac:chgData name="Santiago Echeverri Arteaga" userId="bd14d2606eac0ff8" providerId="LiveId" clId="{3E7F545E-8EDD-43F2-ACAF-D58CE0B2ED75}" dt="2022-09-06T15:18:37.404" v="283" actId="21"/>
          <ac:spMkLst>
            <pc:docMk/>
            <pc:sldMk cId="36374495" sldId="261"/>
            <ac:spMk id="4" creationId="{BDBD42D0-DBC1-08F3-6458-F45260FEDAF3}"/>
          </ac:spMkLst>
        </pc:spChg>
      </pc:sldChg>
      <pc:sldChg chg="addSp delSp modSp mod modAnim">
        <pc:chgData name="Santiago Echeverri Arteaga" userId="bd14d2606eac0ff8" providerId="LiveId" clId="{3E7F545E-8EDD-43F2-ACAF-D58CE0B2ED75}" dt="2022-09-06T16:10:52.491" v="588" actId="122"/>
        <pc:sldMkLst>
          <pc:docMk/>
          <pc:sldMk cId="1833139999" sldId="262"/>
        </pc:sldMkLst>
        <pc:spChg chg="add mod">
          <ac:chgData name="Santiago Echeverri Arteaga" userId="bd14d2606eac0ff8" providerId="LiveId" clId="{3E7F545E-8EDD-43F2-ACAF-D58CE0B2ED75}" dt="2022-09-06T15:29:00.420" v="411" actId="1076"/>
          <ac:spMkLst>
            <pc:docMk/>
            <pc:sldMk cId="1833139999" sldId="262"/>
            <ac:spMk id="6" creationId="{A3867302-3185-F419-82F7-8932E018CC07}"/>
          </ac:spMkLst>
        </pc:spChg>
        <pc:spChg chg="add mod">
          <ac:chgData name="Santiago Echeverri Arteaga" userId="bd14d2606eac0ff8" providerId="LiveId" clId="{3E7F545E-8EDD-43F2-ACAF-D58CE0B2ED75}" dt="2022-09-06T16:10:52.491" v="588" actId="122"/>
          <ac:spMkLst>
            <pc:docMk/>
            <pc:sldMk cId="1833139999" sldId="262"/>
            <ac:spMk id="11" creationId="{8935F643-D5F5-17F3-6BE7-5A528D354463}"/>
          </ac:spMkLst>
        </pc:spChg>
        <pc:picChg chg="add del mod">
          <ac:chgData name="Santiago Echeverri Arteaga" userId="bd14d2606eac0ff8" providerId="LiveId" clId="{3E7F545E-8EDD-43F2-ACAF-D58CE0B2ED75}" dt="2022-09-06T15:29:02.227" v="412" actId="478"/>
          <ac:picMkLst>
            <pc:docMk/>
            <pc:sldMk cId="1833139999" sldId="262"/>
            <ac:picMk id="4" creationId="{B9A9ACF5-8499-3455-D51C-7CB7C1EC2F82}"/>
          </ac:picMkLst>
        </pc:picChg>
        <pc:picChg chg="add mod modCrop">
          <ac:chgData name="Santiago Echeverri Arteaga" userId="bd14d2606eac0ff8" providerId="LiveId" clId="{3E7F545E-8EDD-43F2-ACAF-D58CE0B2ED75}" dt="2022-09-06T15:56:22.230" v="486" actId="1076"/>
          <ac:picMkLst>
            <pc:docMk/>
            <pc:sldMk cId="1833139999" sldId="262"/>
            <ac:picMk id="10" creationId="{3F4BF345-6624-1439-74A0-8B1F169D1DEC}"/>
          </ac:picMkLst>
        </pc:picChg>
      </pc:sldChg>
      <pc:sldChg chg="addSp modSp mod modAnim">
        <pc:chgData name="Santiago Echeverri Arteaga" userId="bd14d2606eac0ff8" providerId="LiveId" clId="{3E7F545E-8EDD-43F2-ACAF-D58CE0B2ED75}" dt="2022-09-13T15:18:36.702" v="3435"/>
        <pc:sldMkLst>
          <pc:docMk/>
          <pc:sldMk cId="1652410371" sldId="263"/>
        </pc:sldMkLst>
        <pc:spChg chg="add mod">
          <ac:chgData name="Santiago Echeverri Arteaga" userId="bd14d2606eac0ff8" providerId="LiveId" clId="{3E7F545E-8EDD-43F2-ACAF-D58CE0B2ED75}" dt="2022-09-13T15:17:53.716" v="3431" actId="14100"/>
          <ac:spMkLst>
            <pc:docMk/>
            <pc:sldMk cId="1652410371" sldId="263"/>
            <ac:spMk id="3" creationId="{6C4F4A2F-79C0-8C63-2592-4D3BD2B1EF1A}"/>
          </ac:spMkLst>
        </pc:spChg>
        <pc:spChg chg="add mod">
          <ac:chgData name="Santiago Echeverri Arteaga" userId="bd14d2606eac0ff8" providerId="LiveId" clId="{3E7F545E-8EDD-43F2-ACAF-D58CE0B2ED75}" dt="2022-09-13T15:17:42.194" v="3429" actId="14100"/>
          <ac:spMkLst>
            <pc:docMk/>
            <pc:sldMk cId="1652410371" sldId="263"/>
            <ac:spMk id="4" creationId="{85AAD565-1DF1-09DD-251D-90CE5590F9AC}"/>
          </ac:spMkLst>
        </pc:spChg>
        <pc:spChg chg="add mod">
          <ac:chgData name="Santiago Echeverri Arteaga" userId="bd14d2606eac0ff8" providerId="LiveId" clId="{3E7F545E-8EDD-43F2-ACAF-D58CE0B2ED75}" dt="2022-09-13T15:17:49.559" v="3430" actId="14100"/>
          <ac:spMkLst>
            <pc:docMk/>
            <pc:sldMk cId="1652410371" sldId="263"/>
            <ac:spMk id="6" creationId="{3C3571B1-0BBA-8211-10B7-593BF2AD4A5C}"/>
          </ac:spMkLst>
        </pc:spChg>
      </pc:sldChg>
      <pc:sldChg chg="addSp delSp modSp mod ord delAnim modAnim">
        <pc:chgData name="Santiago Echeverri Arteaga" userId="bd14d2606eac0ff8" providerId="LiveId" clId="{3E7F545E-8EDD-43F2-ACAF-D58CE0B2ED75}" dt="2022-09-07T15:42:09.966" v="1981"/>
        <pc:sldMkLst>
          <pc:docMk/>
          <pc:sldMk cId="4271596896" sldId="265"/>
        </pc:sldMkLst>
        <pc:spChg chg="mod">
          <ac:chgData name="Santiago Echeverri Arteaga" userId="bd14d2606eac0ff8" providerId="LiveId" clId="{3E7F545E-8EDD-43F2-ACAF-D58CE0B2ED75}" dt="2022-09-07T15:24:54.433" v="1922" actId="1076"/>
          <ac:spMkLst>
            <pc:docMk/>
            <pc:sldMk cId="4271596896" sldId="265"/>
            <ac:spMk id="2" creationId="{8F2BFA0E-EB94-42F0-BEBA-C0A108B45E3D}"/>
          </ac:spMkLst>
        </pc:spChg>
        <pc:spChg chg="add del mod">
          <ac:chgData name="Santiago Echeverri Arteaga" userId="bd14d2606eac0ff8" providerId="LiveId" clId="{3E7F545E-8EDD-43F2-ACAF-D58CE0B2ED75}" dt="2022-09-07T15:11:44.467" v="1856" actId="22"/>
          <ac:spMkLst>
            <pc:docMk/>
            <pc:sldMk cId="4271596896" sldId="265"/>
            <ac:spMk id="4" creationId="{8B129238-E0FC-8BD1-C842-FA80804E933E}"/>
          </ac:spMkLst>
        </pc:spChg>
        <pc:spChg chg="mod">
          <ac:chgData name="Santiago Echeverri Arteaga" userId="bd14d2606eac0ff8" providerId="LiveId" clId="{3E7F545E-8EDD-43F2-ACAF-D58CE0B2ED75}" dt="2022-09-07T15:40:35.591" v="1977" actId="1036"/>
          <ac:spMkLst>
            <pc:docMk/>
            <pc:sldMk cId="4271596896" sldId="265"/>
            <ac:spMk id="7" creationId="{9812EE59-233D-44C0-8897-5942565FC6B1}"/>
          </ac:spMkLst>
        </pc:spChg>
        <pc:picChg chg="del">
          <ac:chgData name="Santiago Echeverri Arteaga" userId="bd14d2606eac0ff8" providerId="LiveId" clId="{3E7F545E-8EDD-43F2-ACAF-D58CE0B2ED75}" dt="2022-09-07T15:11:24.245" v="1854" actId="478"/>
          <ac:picMkLst>
            <pc:docMk/>
            <pc:sldMk cId="4271596896" sldId="265"/>
            <ac:picMk id="5" creationId="{034A1C26-F90D-4C37-B3AA-01B9EE48C797}"/>
          </ac:picMkLst>
        </pc:picChg>
        <pc:picChg chg="add mod ord">
          <ac:chgData name="Santiago Echeverri Arteaga" userId="bd14d2606eac0ff8" providerId="LiveId" clId="{3E7F545E-8EDD-43F2-ACAF-D58CE0B2ED75}" dt="2022-09-07T15:24:58.701" v="1924" actId="14100"/>
          <ac:picMkLst>
            <pc:docMk/>
            <pc:sldMk cId="4271596896" sldId="265"/>
            <ac:picMk id="8" creationId="{46F0CFE6-A101-4553-9FA5-CAE4874CF502}"/>
          </ac:picMkLst>
        </pc:picChg>
        <pc:picChg chg="del">
          <ac:chgData name="Santiago Echeverri Arteaga" userId="bd14d2606eac0ff8" providerId="LiveId" clId="{3E7F545E-8EDD-43F2-ACAF-D58CE0B2ED75}" dt="2022-09-07T15:11:23.148" v="1853" actId="478"/>
          <ac:picMkLst>
            <pc:docMk/>
            <pc:sldMk cId="4271596896" sldId="265"/>
            <ac:picMk id="9" creationId="{AA98DFE7-727D-4DAC-945F-CF061A8A7E19}"/>
          </ac:picMkLst>
        </pc:picChg>
      </pc:sldChg>
      <pc:sldChg chg="ord">
        <pc:chgData name="Santiago Echeverri Arteaga" userId="bd14d2606eac0ff8" providerId="LiveId" clId="{3E7F545E-8EDD-43F2-ACAF-D58CE0B2ED75}" dt="2022-09-07T15:42:09.966" v="1981"/>
        <pc:sldMkLst>
          <pc:docMk/>
          <pc:sldMk cId="2578956474" sldId="266"/>
        </pc:sldMkLst>
      </pc:sldChg>
      <pc:sldChg chg="ord">
        <pc:chgData name="Santiago Echeverri Arteaga" userId="bd14d2606eac0ff8" providerId="LiveId" clId="{3E7F545E-8EDD-43F2-ACAF-D58CE0B2ED75}" dt="2022-09-07T15:42:09.966" v="1981"/>
        <pc:sldMkLst>
          <pc:docMk/>
          <pc:sldMk cId="2854275891" sldId="267"/>
        </pc:sldMkLst>
      </pc:sldChg>
      <pc:sldChg chg="ord">
        <pc:chgData name="Santiago Echeverri Arteaga" userId="bd14d2606eac0ff8" providerId="LiveId" clId="{3E7F545E-8EDD-43F2-ACAF-D58CE0B2ED75}" dt="2022-09-07T15:42:09.966" v="1981"/>
        <pc:sldMkLst>
          <pc:docMk/>
          <pc:sldMk cId="144726621" sldId="268"/>
        </pc:sldMkLst>
      </pc:sldChg>
      <pc:sldChg chg="ord">
        <pc:chgData name="Santiago Echeverri Arteaga" userId="bd14d2606eac0ff8" providerId="LiveId" clId="{3E7F545E-8EDD-43F2-ACAF-D58CE0B2ED75}" dt="2022-09-07T15:42:09.966" v="1981"/>
        <pc:sldMkLst>
          <pc:docMk/>
          <pc:sldMk cId="3316553532" sldId="269"/>
        </pc:sldMkLst>
      </pc:sldChg>
      <pc:sldChg chg="addSp modSp mod ord">
        <pc:chgData name="Santiago Echeverri Arteaga" userId="bd14d2606eac0ff8" providerId="LiveId" clId="{3E7F545E-8EDD-43F2-ACAF-D58CE0B2ED75}" dt="2022-09-07T16:28:04.804" v="2253" actId="1076"/>
        <pc:sldMkLst>
          <pc:docMk/>
          <pc:sldMk cId="2305690671" sldId="270"/>
        </pc:sldMkLst>
        <pc:spChg chg="add mod">
          <ac:chgData name="Santiago Echeverri Arteaga" userId="bd14d2606eac0ff8" providerId="LiveId" clId="{3E7F545E-8EDD-43F2-ACAF-D58CE0B2ED75}" dt="2022-09-07T16:28:01.589" v="2251" actId="20577"/>
          <ac:spMkLst>
            <pc:docMk/>
            <pc:sldMk cId="2305690671" sldId="270"/>
            <ac:spMk id="4" creationId="{218DEF87-334E-7B21-3179-9D5D188BD9E8}"/>
          </ac:spMkLst>
        </pc:spChg>
        <pc:picChg chg="mod">
          <ac:chgData name="Santiago Echeverri Arteaga" userId="bd14d2606eac0ff8" providerId="LiveId" clId="{3E7F545E-8EDD-43F2-ACAF-D58CE0B2ED75}" dt="2022-09-07T16:28:04.804" v="2253" actId="1076"/>
          <ac:picMkLst>
            <pc:docMk/>
            <pc:sldMk cId="2305690671" sldId="270"/>
            <ac:picMk id="7" creationId="{A53DB8C2-18E1-401E-A744-48E12005AEF6}"/>
          </ac:picMkLst>
        </pc:picChg>
      </pc:sldChg>
      <pc:sldChg chg="addSp modSp mod ord modAnim">
        <pc:chgData name="Santiago Echeverri Arteaga" userId="bd14d2606eac0ff8" providerId="LiveId" clId="{3E7F545E-8EDD-43F2-ACAF-D58CE0B2ED75}" dt="2022-09-07T15:48:44.199" v="2004"/>
        <pc:sldMkLst>
          <pc:docMk/>
          <pc:sldMk cId="1745006025" sldId="271"/>
        </pc:sldMkLst>
        <pc:picChg chg="add mod">
          <ac:chgData name="Santiago Echeverri Arteaga" userId="bd14d2606eac0ff8" providerId="LiveId" clId="{3E7F545E-8EDD-43F2-ACAF-D58CE0B2ED75}" dt="2022-09-07T15:48:04.481" v="1999"/>
          <ac:picMkLst>
            <pc:docMk/>
            <pc:sldMk cId="1745006025" sldId="271"/>
            <ac:picMk id="4" creationId="{79E82101-B735-D7DB-9DB0-D837B4AD804B}"/>
          </ac:picMkLst>
        </pc:picChg>
        <pc:picChg chg="add mod">
          <ac:chgData name="Santiago Echeverri Arteaga" userId="bd14d2606eac0ff8" providerId="LiveId" clId="{3E7F545E-8EDD-43F2-ACAF-D58CE0B2ED75}" dt="2022-09-07T15:48:36.265" v="2003" actId="14100"/>
          <ac:picMkLst>
            <pc:docMk/>
            <pc:sldMk cId="1745006025" sldId="271"/>
            <ac:picMk id="10" creationId="{69681545-52B3-142E-2CBA-BCC460FADCB8}"/>
          </ac:picMkLst>
        </pc:picChg>
      </pc:sldChg>
      <pc:sldChg chg="modSp mod ord">
        <pc:chgData name="Santiago Echeverri Arteaga" userId="bd14d2606eac0ff8" providerId="LiveId" clId="{3E7F545E-8EDD-43F2-ACAF-D58CE0B2ED75}" dt="2022-09-07T15:42:19.040" v="1995" actId="20577"/>
        <pc:sldMkLst>
          <pc:docMk/>
          <pc:sldMk cId="3214341369" sldId="272"/>
        </pc:sldMkLst>
        <pc:spChg chg="mod">
          <ac:chgData name="Santiago Echeverri Arteaga" userId="bd14d2606eac0ff8" providerId="LiveId" clId="{3E7F545E-8EDD-43F2-ACAF-D58CE0B2ED75}" dt="2022-09-07T15:42:19.040" v="1995" actId="20577"/>
          <ac:spMkLst>
            <pc:docMk/>
            <pc:sldMk cId="3214341369" sldId="272"/>
            <ac:spMk id="2" creationId="{334B7111-903D-46D2-8C85-79DDCFB8CA40}"/>
          </ac:spMkLst>
        </pc:spChg>
      </pc:sldChg>
      <pc:sldChg chg="addSp modSp mod ord">
        <pc:chgData name="Santiago Echeverri Arteaga" userId="bd14d2606eac0ff8" providerId="LiveId" clId="{3E7F545E-8EDD-43F2-ACAF-D58CE0B2ED75}" dt="2022-09-09T13:19:56.202" v="2385" actId="20577"/>
        <pc:sldMkLst>
          <pc:docMk/>
          <pc:sldMk cId="3134610923" sldId="273"/>
        </pc:sldMkLst>
        <pc:spChg chg="add mod">
          <ac:chgData name="Santiago Echeverri Arteaga" userId="bd14d2606eac0ff8" providerId="LiveId" clId="{3E7F545E-8EDD-43F2-ACAF-D58CE0B2ED75}" dt="2022-09-09T13:19:56.202" v="2385" actId="20577"/>
          <ac:spMkLst>
            <pc:docMk/>
            <pc:sldMk cId="3134610923" sldId="273"/>
            <ac:spMk id="7" creationId="{EC6A8B91-3FEC-AE57-3FCB-919DCB458260}"/>
          </ac:spMkLst>
        </pc:spChg>
        <pc:picChg chg="add mod">
          <ac:chgData name="Santiago Echeverri Arteaga" userId="bd14d2606eac0ff8" providerId="LiveId" clId="{3E7F545E-8EDD-43F2-ACAF-D58CE0B2ED75}" dt="2022-09-09T13:19:04.497" v="2314"/>
          <ac:picMkLst>
            <pc:docMk/>
            <pc:sldMk cId="3134610923" sldId="273"/>
            <ac:picMk id="4" creationId="{9D3004AC-295D-2725-2DE9-5E210664715E}"/>
          </ac:picMkLst>
        </pc:picChg>
        <pc:picChg chg="mod">
          <ac:chgData name="Santiago Echeverri Arteaga" userId="bd14d2606eac0ff8" providerId="LiveId" clId="{3E7F545E-8EDD-43F2-ACAF-D58CE0B2ED75}" dt="2022-09-09T13:18:15.862" v="2309" actId="1076"/>
          <ac:picMkLst>
            <pc:docMk/>
            <pc:sldMk cId="3134610923" sldId="273"/>
            <ac:picMk id="5" creationId="{32E4B5FF-1A7F-4F26-B0CA-0229AF0C4A8F}"/>
          </ac:picMkLst>
        </pc:picChg>
      </pc:sldChg>
      <pc:sldChg chg="ord">
        <pc:chgData name="Santiago Echeverri Arteaga" userId="bd14d2606eac0ff8" providerId="LiveId" clId="{3E7F545E-8EDD-43F2-ACAF-D58CE0B2ED75}" dt="2022-09-07T15:42:09.966" v="1981"/>
        <pc:sldMkLst>
          <pc:docMk/>
          <pc:sldMk cId="3687139761" sldId="274"/>
        </pc:sldMkLst>
      </pc:sldChg>
      <pc:sldChg chg="ord">
        <pc:chgData name="Santiago Echeverri Arteaga" userId="bd14d2606eac0ff8" providerId="LiveId" clId="{3E7F545E-8EDD-43F2-ACAF-D58CE0B2ED75}" dt="2022-09-07T15:42:09.966" v="1981"/>
        <pc:sldMkLst>
          <pc:docMk/>
          <pc:sldMk cId="3176266323" sldId="275"/>
        </pc:sldMkLst>
      </pc:sldChg>
      <pc:sldChg chg="addSp modSp mod ord modAnim">
        <pc:chgData name="Santiago Echeverri Arteaga" userId="bd14d2606eac0ff8" providerId="LiveId" clId="{3E7F545E-8EDD-43F2-ACAF-D58CE0B2ED75}" dt="2022-09-06T22:55:29.699" v="1607"/>
        <pc:sldMkLst>
          <pc:docMk/>
          <pc:sldMk cId="3777164188" sldId="276"/>
        </pc:sldMkLst>
        <pc:picChg chg="add mod">
          <ac:chgData name="Santiago Echeverri Arteaga" userId="bd14d2606eac0ff8" providerId="LiveId" clId="{3E7F545E-8EDD-43F2-ACAF-D58CE0B2ED75}" dt="2022-09-06T22:55:26.602" v="1606"/>
          <ac:picMkLst>
            <pc:docMk/>
            <pc:sldMk cId="3777164188" sldId="276"/>
            <ac:picMk id="4" creationId="{5A9DEA25-6503-E328-B624-44B7B12A5AD0}"/>
          </ac:picMkLst>
        </pc:picChg>
      </pc:sldChg>
      <pc:sldChg chg="delSp mod ord delAnim">
        <pc:chgData name="Santiago Echeverri Arteaga" userId="bd14d2606eac0ff8" providerId="LiveId" clId="{3E7F545E-8EDD-43F2-ACAF-D58CE0B2ED75}" dt="2022-09-06T22:57:28.902" v="1609" actId="478"/>
        <pc:sldMkLst>
          <pc:docMk/>
          <pc:sldMk cId="130086201" sldId="277"/>
        </pc:sldMkLst>
        <pc:picChg chg="del">
          <ac:chgData name="Santiago Echeverri Arteaga" userId="bd14d2606eac0ff8" providerId="LiveId" clId="{3E7F545E-8EDD-43F2-ACAF-D58CE0B2ED75}" dt="2022-09-06T22:57:28.902" v="1609" actId="478"/>
          <ac:picMkLst>
            <pc:docMk/>
            <pc:sldMk cId="130086201" sldId="277"/>
            <ac:picMk id="6" creationId="{8B9C0F5C-2F4A-4C10-BFF3-20DEC5D432A2}"/>
          </ac:picMkLst>
        </pc:picChg>
        <pc:picChg chg="del">
          <ac:chgData name="Santiago Echeverri Arteaga" userId="bd14d2606eac0ff8" providerId="LiveId" clId="{3E7F545E-8EDD-43F2-ACAF-D58CE0B2ED75}" dt="2022-09-06T22:57:23.728" v="1608" actId="478"/>
          <ac:picMkLst>
            <pc:docMk/>
            <pc:sldMk cId="130086201" sldId="277"/>
            <ac:picMk id="8" creationId="{5DC8319E-8A19-4311-82FA-3610C23B7314}"/>
          </ac:picMkLst>
        </pc:picChg>
      </pc:sldChg>
      <pc:sldChg chg="ord">
        <pc:chgData name="Santiago Echeverri Arteaga" userId="bd14d2606eac0ff8" providerId="LiveId" clId="{3E7F545E-8EDD-43F2-ACAF-D58CE0B2ED75}" dt="2022-09-06T22:54:41.140" v="1602"/>
        <pc:sldMkLst>
          <pc:docMk/>
          <pc:sldMk cId="1731471371" sldId="278"/>
        </pc:sldMkLst>
      </pc:sldChg>
      <pc:sldChg chg="ord">
        <pc:chgData name="Santiago Echeverri Arteaga" userId="bd14d2606eac0ff8" providerId="LiveId" clId="{3E7F545E-8EDD-43F2-ACAF-D58CE0B2ED75}" dt="2022-09-06T22:54:41.140" v="1602"/>
        <pc:sldMkLst>
          <pc:docMk/>
          <pc:sldMk cId="915941240" sldId="279"/>
        </pc:sldMkLst>
      </pc:sldChg>
      <pc:sldChg chg="ord">
        <pc:chgData name="Santiago Echeverri Arteaga" userId="bd14d2606eac0ff8" providerId="LiveId" clId="{3E7F545E-8EDD-43F2-ACAF-D58CE0B2ED75}" dt="2022-09-06T22:54:41.140" v="1602"/>
        <pc:sldMkLst>
          <pc:docMk/>
          <pc:sldMk cId="1249539334" sldId="280"/>
        </pc:sldMkLst>
      </pc:sldChg>
      <pc:sldChg chg="del">
        <pc:chgData name="Santiago Echeverri Arteaga" userId="bd14d2606eac0ff8" providerId="LiveId" clId="{3E7F545E-8EDD-43F2-ACAF-D58CE0B2ED75}" dt="2022-09-06T16:32:24.971" v="681" actId="47"/>
        <pc:sldMkLst>
          <pc:docMk/>
          <pc:sldMk cId="1326427919" sldId="281"/>
        </pc:sldMkLst>
      </pc:sldChg>
      <pc:sldChg chg="addSp delSp modSp new mod ord">
        <pc:chgData name="Santiago Echeverri Arteaga" userId="bd14d2606eac0ff8" providerId="LiveId" clId="{3E7F545E-8EDD-43F2-ACAF-D58CE0B2ED75}" dt="2022-09-06T16:30:20.399" v="680" actId="1076"/>
        <pc:sldMkLst>
          <pc:docMk/>
          <pc:sldMk cId="114524112" sldId="282"/>
        </pc:sldMkLst>
        <pc:spChg chg="mod">
          <ac:chgData name="Santiago Echeverri Arteaga" userId="bd14d2606eac0ff8" providerId="LiveId" clId="{3E7F545E-8EDD-43F2-ACAF-D58CE0B2ED75}" dt="2022-09-06T16:27:30.083" v="661" actId="27636"/>
          <ac:spMkLst>
            <pc:docMk/>
            <pc:sldMk cId="114524112" sldId="282"/>
            <ac:spMk id="2" creationId="{14F49F2E-AFD1-5A06-4A1D-0F2EE64BD730}"/>
          </ac:spMkLst>
        </pc:spChg>
        <pc:spChg chg="del">
          <ac:chgData name="Santiago Echeverri Arteaga" userId="bd14d2606eac0ff8" providerId="LiveId" clId="{3E7F545E-8EDD-43F2-ACAF-D58CE0B2ED75}" dt="2022-09-06T16:27:43.152" v="662" actId="22"/>
          <ac:spMkLst>
            <pc:docMk/>
            <pc:sldMk cId="114524112" sldId="282"/>
            <ac:spMk id="3" creationId="{639258CE-3A5B-B6A4-BF62-C98AF4A3FBF5}"/>
          </ac:spMkLst>
        </pc:spChg>
        <pc:picChg chg="add mod ord">
          <ac:chgData name="Santiago Echeverri Arteaga" userId="bd14d2606eac0ff8" providerId="LiveId" clId="{3E7F545E-8EDD-43F2-ACAF-D58CE0B2ED75}" dt="2022-09-06T16:28:15.079" v="668"/>
          <ac:picMkLst>
            <pc:docMk/>
            <pc:sldMk cId="114524112" sldId="282"/>
            <ac:picMk id="5" creationId="{7F9E9499-AF54-7BFC-274B-BD3147E69398}"/>
          </ac:picMkLst>
        </pc:picChg>
        <pc:picChg chg="add mod">
          <ac:chgData name="Santiago Echeverri Arteaga" userId="bd14d2606eac0ff8" providerId="LiveId" clId="{3E7F545E-8EDD-43F2-ACAF-D58CE0B2ED75}" dt="2022-09-06T16:28:15.079" v="668"/>
          <ac:picMkLst>
            <pc:docMk/>
            <pc:sldMk cId="114524112" sldId="282"/>
            <ac:picMk id="7" creationId="{2675FB92-AFD9-56DE-CC73-818EA98ABDE1}"/>
          </ac:picMkLst>
        </pc:picChg>
        <pc:picChg chg="add mod">
          <ac:chgData name="Santiago Echeverri Arteaga" userId="bd14d2606eac0ff8" providerId="LiveId" clId="{3E7F545E-8EDD-43F2-ACAF-D58CE0B2ED75}" dt="2022-09-06T16:30:20.399" v="680" actId="1076"/>
          <ac:picMkLst>
            <pc:docMk/>
            <pc:sldMk cId="114524112" sldId="282"/>
            <ac:picMk id="9" creationId="{68FC6B4D-742E-F9F6-C2C9-F9913AF086C2}"/>
          </ac:picMkLst>
        </pc:picChg>
        <pc:picChg chg="add mod">
          <ac:chgData name="Santiago Echeverri Arteaga" userId="bd14d2606eac0ff8" providerId="LiveId" clId="{3E7F545E-8EDD-43F2-ACAF-D58CE0B2ED75}" dt="2022-09-06T16:30:17.124" v="679"/>
          <ac:picMkLst>
            <pc:docMk/>
            <pc:sldMk cId="114524112" sldId="282"/>
            <ac:picMk id="11" creationId="{CCAD7E2A-545C-F0A6-5E0E-B800C91ED315}"/>
          </ac:picMkLst>
        </pc:picChg>
      </pc:sldChg>
      <pc:sldChg chg="addSp delSp modSp new del mod delAnim modAnim">
        <pc:chgData name="Santiago Echeverri Arteaga" userId="bd14d2606eac0ff8" providerId="LiveId" clId="{3E7F545E-8EDD-43F2-ACAF-D58CE0B2ED75}" dt="2022-09-06T13:56:39.249" v="93" actId="47"/>
        <pc:sldMkLst>
          <pc:docMk/>
          <pc:sldMk cId="2917316128" sldId="282"/>
        </pc:sldMkLst>
        <pc:picChg chg="add del mod">
          <ac:chgData name="Santiago Echeverri Arteaga" userId="bd14d2606eac0ff8" providerId="LiveId" clId="{3E7F545E-8EDD-43F2-ACAF-D58CE0B2ED75}" dt="2022-09-06T13:54:58.812" v="57" actId="21"/>
          <ac:picMkLst>
            <pc:docMk/>
            <pc:sldMk cId="2917316128" sldId="282"/>
            <ac:picMk id="4" creationId="{DE009DC7-A4A7-E698-611E-A9AE87E5510D}"/>
          </ac:picMkLst>
        </pc:picChg>
      </pc:sldChg>
      <pc:sldChg chg="modSp new mod">
        <pc:chgData name="Santiago Echeverri Arteaga" userId="bd14d2606eac0ff8" providerId="LiveId" clId="{3E7F545E-8EDD-43F2-ACAF-D58CE0B2ED75}" dt="2022-09-06T17:32:41.311" v="879" actId="313"/>
        <pc:sldMkLst>
          <pc:docMk/>
          <pc:sldMk cId="3009161155" sldId="283"/>
        </pc:sldMkLst>
        <pc:spChg chg="mod">
          <ac:chgData name="Santiago Echeverri Arteaga" userId="bd14d2606eac0ff8" providerId="LiveId" clId="{3E7F545E-8EDD-43F2-ACAF-D58CE0B2ED75}" dt="2022-09-06T16:32:41.771" v="691" actId="20577"/>
          <ac:spMkLst>
            <pc:docMk/>
            <pc:sldMk cId="3009161155" sldId="283"/>
            <ac:spMk id="2" creationId="{84F4EBA2-F012-A2E3-5062-35E021206CEF}"/>
          </ac:spMkLst>
        </pc:spChg>
        <pc:spChg chg="mod">
          <ac:chgData name="Santiago Echeverri Arteaga" userId="bd14d2606eac0ff8" providerId="LiveId" clId="{3E7F545E-8EDD-43F2-ACAF-D58CE0B2ED75}" dt="2022-09-06T17:32:41.311" v="879" actId="313"/>
          <ac:spMkLst>
            <pc:docMk/>
            <pc:sldMk cId="3009161155" sldId="283"/>
            <ac:spMk id="3" creationId="{A0E1E81C-EFCC-86EC-5C80-563789A612E8}"/>
          </ac:spMkLst>
        </pc:spChg>
      </pc:sldChg>
      <pc:sldChg chg="addSp modSp new mod">
        <pc:chgData name="Santiago Echeverri Arteaga" userId="bd14d2606eac0ff8" providerId="LiveId" clId="{3E7F545E-8EDD-43F2-ACAF-D58CE0B2ED75}" dt="2022-09-06T17:48:36.760" v="1101" actId="1076"/>
        <pc:sldMkLst>
          <pc:docMk/>
          <pc:sldMk cId="459057213" sldId="284"/>
        </pc:sldMkLst>
        <pc:spChg chg="mod">
          <ac:chgData name="Santiago Echeverri Arteaga" userId="bd14d2606eac0ff8" providerId="LiveId" clId="{3E7F545E-8EDD-43F2-ACAF-D58CE0B2ED75}" dt="2022-09-06T17:46:35.913" v="887" actId="20577"/>
          <ac:spMkLst>
            <pc:docMk/>
            <pc:sldMk cId="459057213" sldId="284"/>
            <ac:spMk id="2" creationId="{0EA09E3E-23EC-5279-74A3-2234B75FECCB}"/>
          </ac:spMkLst>
        </pc:spChg>
        <pc:spChg chg="mod">
          <ac:chgData name="Santiago Echeverri Arteaga" userId="bd14d2606eac0ff8" providerId="LiveId" clId="{3E7F545E-8EDD-43F2-ACAF-D58CE0B2ED75}" dt="2022-09-06T17:47:33.237" v="1092" actId="20577"/>
          <ac:spMkLst>
            <pc:docMk/>
            <pc:sldMk cId="459057213" sldId="284"/>
            <ac:spMk id="3" creationId="{DB0EA355-948A-737B-6CC9-75EA6A365F87}"/>
          </ac:spMkLst>
        </pc:spChg>
        <pc:picChg chg="add mod">
          <ac:chgData name="Santiago Echeverri Arteaga" userId="bd14d2606eac0ff8" providerId="LiveId" clId="{3E7F545E-8EDD-43F2-ACAF-D58CE0B2ED75}" dt="2022-09-06T17:48:36.760" v="1101" actId="1076"/>
          <ac:picMkLst>
            <pc:docMk/>
            <pc:sldMk cId="459057213" sldId="284"/>
            <ac:picMk id="5" creationId="{22804464-1F6B-4FDC-9728-052F80ECE9ED}"/>
          </ac:picMkLst>
        </pc:picChg>
        <pc:picChg chg="add mod">
          <ac:chgData name="Santiago Echeverri Arteaga" userId="bd14d2606eac0ff8" providerId="LiveId" clId="{3E7F545E-8EDD-43F2-ACAF-D58CE0B2ED75}" dt="2022-09-06T17:48:28.969" v="1099"/>
          <ac:picMkLst>
            <pc:docMk/>
            <pc:sldMk cId="459057213" sldId="284"/>
            <ac:picMk id="7" creationId="{F993CAC2-9DD9-7435-40E8-D4E0EB98573E}"/>
          </ac:picMkLst>
        </pc:picChg>
      </pc:sldChg>
      <pc:sldChg chg="modSp new mod">
        <pc:chgData name="Santiago Echeverri Arteaga" userId="bd14d2606eac0ff8" providerId="LiveId" clId="{3E7F545E-8EDD-43F2-ACAF-D58CE0B2ED75}" dt="2022-09-06T18:07:17.759" v="1169" actId="27636"/>
        <pc:sldMkLst>
          <pc:docMk/>
          <pc:sldMk cId="4158921627" sldId="285"/>
        </pc:sldMkLst>
        <pc:spChg chg="mod">
          <ac:chgData name="Santiago Echeverri Arteaga" userId="bd14d2606eac0ff8" providerId="LiveId" clId="{3E7F545E-8EDD-43F2-ACAF-D58CE0B2ED75}" dt="2022-09-06T17:53:50.239" v="1113" actId="20577"/>
          <ac:spMkLst>
            <pc:docMk/>
            <pc:sldMk cId="4158921627" sldId="285"/>
            <ac:spMk id="2" creationId="{CE483F8E-AB52-331D-C6C6-6001FE06ECBA}"/>
          </ac:spMkLst>
        </pc:spChg>
        <pc:spChg chg="mod">
          <ac:chgData name="Santiago Echeverri Arteaga" userId="bd14d2606eac0ff8" providerId="LiveId" clId="{3E7F545E-8EDD-43F2-ACAF-D58CE0B2ED75}" dt="2022-09-06T18:07:17.759" v="1169" actId="27636"/>
          <ac:spMkLst>
            <pc:docMk/>
            <pc:sldMk cId="4158921627" sldId="285"/>
            <ac:spMk id="3" creationId="{11214489-5075-8B02-3638-C5483A0CBC44}"/>
          </ac:spMkLst>
        </pc:spChg>
      </pc:sldChg>
      <pc:sldChg chg="modSp new mod">
        <pc:chgData name="Santiago Echeverri Arteaga" userId="bd14d2606eac0ff8" providerId="LiveId" clId="{3E7F545E-8EDD-43F2-ACAF-D58CE0B2ED75}" dt="2022-09-06T22:46:56.187" v="1381"/>
        <pc:sldMkLst>
          <pc:docMk/>
          <pc:sldMk cId="675174089" sldId="286"/>
        </pc:sldMkLst>
        <pc:spChg chg="mod">
          <ac:chgData name="Santiago Echeverri Arteaga" userId="bd14d2606eac0ff8" providerId="LiveId" clId="{3E7F545E-8EDD-43F2-ACAF-D58CE0B2ED75}" dt="2022-09-06T18:08:44.917" v="1180" actId="20577"/>
          <ac:spMkLst>
            <pc:docMk/>
            <pc:sldMk cId="675174089" sldId="286"/>
            <ac:spMk id="2" creationId="{B37C7763-095B-2C10-4CB1-B2741BC23B5E}"/>
          </ac:spMkLst>
        </pc:spChg>
        <pc:spChg chg="mod">
          <ac:chgData name="Santiago Echeverri Arteaga" userId="bd14d2606eac0ff8" providerId="LiveId" clId="{3E7F545E-8EDD-43F2-ACAF-D58CE0B2ED75}" dt="2022-09-06T22:46:56.187" v="1381"/>
          <ac:spMkLst>
            <pc:docMk/>
            <pc:sldMk cId="675174089" sldId="286"/>
            <ac:spMk id="3" creationId="{842D454D-3F9F-B303-1F7D-DA851F32FC7A}"/>
          </ac:spMkLst>
        </pc:spChg>
      </pc:sldChg>
      <pc:sldChg chg="modSp new mod">
        <pc:chgData name="Santiago Echeverri Arteaga" userId="bd14d2606eac0ff8" providerId="LiveId" clId="{3E7F545E-8EDD-43F2-ACAF-D58CE0B2ED75}" dt="2022-09-06T22:53:27.768" v="1598" actId="27636"/>
        <pc:sldMkLst>
          <pc:docMk/>
          <pc:sldMk cId="3170239626" sldId="287"/>
        </pc:sldMkLst>
        <pc:spChg chg="mod">
          <ac:chgData name="Santiago Echeverri Arteaga" userId="bd14d2606eac0ff8" providerId="LiveId" clId="{3E7F545E-8EDD-43F2-ACAF-D58CE0B2ED75}" dt="2022-09-06T22:48:17.321" v="1406" actId="20577"/>
          <ac:spMkLst>
            <pc:docMk/>
            <pc:sldMk cId="3170239626" sldId="287"/>
            <ac:spMk id="2" creationId="{12247902-72BA-09ED-5487-5814DFD873F4}"/>
          </ac:spMkLst>
        </pc:spChg>
        <pc:spChg chg="mod">
          <ac:chgData name="Santiago Echeverri Arteaga" userId="bd14d2606eac0ff8" providerId="LiveId" clId="{3E7F545E-8EDD-43F2-ACAF-D58CE0B2ED75}" dt="2022-09-06T22:53:27.768" v="1598" actId="27636"/>
          <ac:spMkLst>
            <pc:docMk/>
            <pc:sldMk cId="3170239626" sldId="287"/>
            <ac:spMk id="3" creationId="{69CE3C25-CBAA-9289-9228-0A2BA3481AC4}"/>
          </ac:spMkLst>
        </pc:spChg>
      </pc:sldChg>
      <pc:sldChg chg="addSp modSp new mod">
        <pc:chgData name="Santiago Echeverri Arteaga" userId="bd14d2606eac0ff8" providerId="LiveId" clId="{3E7F545E-8EDD-43F2-ACAF-D58CE0B2ED75}" dt="2022-09-07T14:49:41.054" v="1851" actId="27636"/>
        <pc:sldMkLst>
          <pc:docMk/>
          <pc:sldMk cId="3526155158" sldId="288"/>
        </pc:sldMkLst>
        <pc:spChg chg="mod">
          <ac:chgData name="Santiago Echeverri Arteaga" userId="bd14d2606eac0ff8" providerId="LiveId" clId="{3E7F545E-8EDD-43F2-ACAF-D58CE0B2ED75}" dt="2022-09-07T14:30:00.171" v="1631" actId="20577"/>
          <ac:spMkLst>
            <pc:docMk/>
            <pc:sldMk cId="3526155158" sldId="288"/>
            <ac:spMk id="2" creationId="{E7E76E18-3D71-879C-ED1D-4EEFBF34CE32}"/>
          </ac:spMkLst>
        </pc:spChg>
        <pc:spChg chg="mod">
          <ac:chgData name="Santiago Echeverri Arteaga" userId="bd14d2606eac0ff8" providerId="LiveId" clId="{3E7F545E-8EDD-43F2-ACAF-D58CE0B2ED75}" dt="2022-09-07T14:49:41.054" v="1851" actId="27636"/>
          <ac:spMkLst>
            <pc:docMk/>
            <pc:sldMk cId="3526155158" sldId="288"/>
            <ac:spMk id="3" creationId="{271E8FFE-CA81-7D79-D2B6-EDA3707A2FFE}"/>
          </ac:spMkLst>
        </pc:spChg>
        <pc:spChg chg="add mod">
          <ac:chgData name="Santiago Echeverri Arteaga" userId="bd14d2606eac0ff8" providerId="LiveId" clId="{3E7F545E-8EDD-43F2-ACAF-D58CE0B2ED75}" dt="2022-09-07T14:43:55.437" v="1794" actId="571"/>
          <ac:spMkLst>
            <pc:docMk/>
            <pc:sldMk cId="3526155158" sldId="288"/>
            <ac:spMk id="4" creationId="{6F606AE3-EB7C-A626-3D99-7FA0D9278AA0}"/>
          </ac:spMkLst>
        </pc:spChg>
      </pc:sldChg>
      <pc:sldChg chg="addSp delSp modSp add mod delAnim modAnim">
        <pc:chgData name="Santiago Echeverri Arteaga" userId="bd14d2606eac0ff8" providerId="LiveId" clId="{3E7F545E-8EDD-43F2-ACAF-D58CE0B2ED75}" dt="2022-09-07T16:25:22.080" v="2239"/>
        <pc:sldMkLst>
          <pc:docMk/>
          <pc:sldMk cId="3646348857" sldId="289"/>
        </pc:sldMkLst>
        <pc:spChg chg="add mod">
          <ac:chgData name="Santiago Echeverri Arteaga" userId="bd14d2606eac0ff8" providerId="LiveId" clId="{3E7F545E-8EDD-43F2-ACAF-D58CE0B2ED75}" dt="2022-09-07T16:20:24.959" v="2231" actId="123"/>
          <ac:spMkLst>
            <pc:docMk/>
            <pc:sldMk cId="3646348857" sldId="289"/>
            <ac:spMk id="6" creationId="{CF9B944E-6B9D-592B-71F7-AF029903F699}"/>
          </ac:spMkLst>
        </pc:spChg>
        <pc:spChg chg="del">
          <ac:chgData name="Santiago Echeverri Arteaga" userId="bd14d2606eac0ff8" providerId="LiveId" clId="{3E7F545E-8EDD-43F2-ACAF-D58CE0B2ED75}" dt="2022-09-07T16:16:09.455" v="2006" actId="478"/>
          <ac:spMkLst>
            <pc:docMk/>
            <pc:sldMk cId="3646348857" sldId="289"/>
            <ac:spMk id="7" creationId="{9812EE59-233D-44C0-8897-5942565FC6B1}"/>
          </ac:spMkLst>
        </pc:spChg>
        <pc:spChg chg="add del mod">
          <ac:chgData name="Santiago Echeverri Arteaga" userId="bd14d2606eac0ff8" providerId="LiveId" clId="{3E7F545E-8EDD-43F2-ACAF-D58CE0B2ED75}" dt="2022-09-07T16:17:59.676" v="2207" actId="1076"/>
          <ac:spMkLst>
            <pc:docMk/>
            <pc:sldMk cId="3646348857" sldId="289"/>
            <ac:spMk id="9" creationId="{1B904587-9532-5A89-32BD-4994D151CCAA}"/>
          </ac:spMkLst>
        </pc:spChg>
        <pc:picChg chg="add mod">
          <ac:chgData name="Santiago Echeverri Arteaga" userId="bd14d2606eac0ff8" providerId="LiveId" clId="{3E7F545E-8EDD-43F2-ACAF-D58CE0B2ED75}" dt="2022-09-07T16:19:57.506" v="2222"/>
          <ac:picMkLst>
            <pc:docMk/>
            <pc:sldMk cId="3646348857" sldId="289"/>
            <ac:picMk id="4" creationId="{D3B888C9-BA16-874B-0D38-7D585DBD75C7}"/>
          </ac:picMkLst>
        </pc:picChg>
        <pc:picChg chg="mod">
          <ac:chgData name="Santiago Echeverri Arteaga" userId="bd14d2606eac0ff8" providerId="LiveId" clId="{3E7F545E-8EDD-43F2-ACAF-D58CE0B2ED75}" dt="2022-09-07T16:19:57.506" v="2222"/>
          <ac:picMkLst>
            <pc:docMk/>
            <pc:sldMk cId="3646348857" sldId="289"/>
            <ac:picMk id="8" creationId="{46F0CFE6-A101-4553-9FA5-CAE4874CF502}"/>
          </ac:picMkLst>
        </pc:picChg>
        <pc:picChg chg="add mod">
          <ac:chgData name="Santiago Echeverri Arteaga" userId="bd14d2606eac0ff8" providerId="LiveId" clId="{3E7F545E-8EDD-43F2-ACAF-D58CE0B2ED75}" dt="2022-09-07T16:20:27.457" v="2232" actId="1076"/>
          <ac:picMkLst>
            <pc:docMk/>
            <pc:sldMk cId="3646348857" sldId="289"/>
            <ac:picMk id="11" creationId="{FA387B34-848D-6B6C-2BBE-1286A55E0F6F}"/>
          </ac:picMkLst>
        </pc:picChg>
        <pc:picChg chg="add mod">
          <ac:chgData name="Santiago Echeverri Arteaga" userId="bd14d2606eac0ff8" providerId="LiveId" clId="{3E7F545E-8EDD-43F2-ACAF-D58CE0B2ED75}" dt="2022-09-07T16:25:15.621" v="2238" actId="1076"/>
          <ac:picMkLst>
            <pc:docMk/>
            <pc:sldMk cId="3646348857" sldId="289"/>
            <ac:picMk id="16" creationId="{ABB452F1-2E9E-CFDA-D47F-85D93A16A07A}"/>
          </ac:picMkLst>
        </pc:picChg>
      </pc:sldChg>
      <pc:sldChg chg="addSp modSp new mod modAnim">
        <pc:chgData name="Santiago Echeverri Arteaga" userId="bd14d2606eac0ff8" providerId="LiveId" clId="{3E7F545E-8EDD-43F2-ACAF-D58CE0B2ED75}" dt="2022-09-09T13:16:01.524" v="2307"/>
        <pc:sldMkLst>
          <pc:docMk/>
          <pc:sldMk cId="3695695053" sldId="290"/>
        </pc:sldMkLst>
        <pc:spChg chg="mod">
          <ac:chgData name="Santiago Echeverri Arteaga" userId="bd14d2606eac0ff8" providerId="LiveId" clId="{3E7F545E-8EDD-43F2-ACAF-D58CE0B2ED75}" dt="2022-09-07T16:29:30.656" v="2279" actId="20577"/>
          <ac:spMkLst>
            <pc:docMk/>
            <pc:sldMk cId="3695695053" sldId="290"/>
            <ac:spMk id="2" creationId="{5BE64CA9-8FDF-355A-747F-760A82BB747D}"/>
          </ac:spMkLst>
        </pc:spChg>
        <pc:spChg chg="mod">
          <ac:chgData name="Santiago Echeverri Arteaga" userId="bd14d2606eac0ff8" providerId="LiveId" clId="{3E7F545E-8EDD-43F2-ACAF-D58CE0B2ED75}" dt="2022-09-07T16:29:35.760" v="2281" actId="14100"/>
          <ac:spMkLst>
            <pc:docMk/>
            <pc:sldMk cId="3695695053" sldId="290"/>
            <ac:spMk id="3" creationId="{5D7F2C0B-69C5-DF13-5B6B-F442BE26D874}"/>
          </ac:spMkLst>
        </pc:spChg>
        <pc:picChg chg="add mod">
          <ac:chgData name="Santiago Echeverri Arteaga" userId="bd14d2606eac0ff8" providerId="LiveId" clId="{3E7F545E-8EDD-43F2-ACAF-D58CE0B2ED75}" dt="2022-09-07T16:29:52.075" v="2285"/>
          <ac:picMkLst>
            <pc:docMk/>
            <pc:sldMk cId="3695695053" sldId="290"/>
            <ac:picMk id="5" creationId="{41A7D89E-8978-DD88-6E22-42CC5E9FD9B7}"/>
          </ac:picMkLst>
        </pc:picChg>
        <pc:picChg chg="add mod">
          <ac:chgData name="Santiago Echeverri Arteaga" userId="bd14d2606eac0ff8" providerId="LiveId" clId="{3E7F545E-8EDD-43F2-ACAF-D58CE0B2ED75}" dt="2022-09-09T13:16:01.524" v="2307"/>
          <ac:picMkLst>
            <pc:docMk/>
            <pc:sldMk cId="3695695053" sldId="290"/>
            <ac:picMk id="6" creationId="{BD2573E7-E9F7-FA89-B792-B0BBCE751F24}"/>
          </ac:picMkLst>
        </pc:picChg>
      </pc:sldChg>
      <pc:sldChg chg="addSp delSp modSp new mod modAnim">
        <pc:chgData name="Santiago Echeverri Arteaga" userId="bd14d2606eac0ff8" providerId="LiveId" clId="{3E7F545E-8EDD-43F2-ACAF-D58CE0B2ED75}" dt="2022-09-15T23:49:43.723" v="3477" actId="20578"/>
        <pc:sldMkLst>
          <pc:docMk/>
          <pc:sldMk cId="3744071744" sldId="291"/>
        </pc:sldMkLst>
        <pc:spChg chg="mod">
          <ac:chgData name="Santiago Echeverri Arteaga" userId="bd14d2606eac0ff8" providerId="LiveId" clId="{3E7F545E-8EDD-43F2-ACAF-D58CE0B2ED75}" dt="2022-09-09T14:23:10.723" v="2507" actId="1076"/>
          <ac:spMkLst>
            <pc:docMk/>
            <pc:sldMk cId="3744071744" sldId="291"/>
            <ac:spMk id="2" creationId="{10E87E1B-FD5E-9F9A-87A9-3511CD39A9BB}"/>
          </ac:spMkLst>
        </pc:spChg>
        <pc:spChg chg="mod">
          <ac:chgData name="Santiago Echeverri Arteaga" userId="bd14d2606eac0ff8" providerId="LiveId" clId="{3E7F545E-8EDD-43F2-ACAF-D58CE0B2ED75}" dt="2022-09-15T23:49:43.723" v="3477" actId="20578"/>
          <ac:spMkLst>
            <pc:docMk/>
            <pc:sldMk cId="3744071744" sldId="291"/>
            <ac:spMk id="3" creationId="{00AE2839-2ED4-C4AE-C389-930B4C61EA9B}"/>
          </ac:spMkLst>
        </pc:spChg>
        <pc:spChg chg="add mod">
          <ac:chgData name="Santiago Echeverri Arteaga" userId="bd14d2606eac0ff8" providerId="LiveId" clId="{3E7F545E-8EDD-43F2-ACAF-D58CE0B2ED75}" dt="2022-09-09T13:45:54.924" v="2420" actId="21"/>
          <ac:spMkLst>
            <pc:docMk/>
            <pc:sldMk cId="3744071744" sldId="291"/>
            <ac:spMk id="4" creationId="{38E83AD6-8CF1-7B48-7E58-8DDA5154FE36}"/>
          </ac:spMkLst>
        </pc:spChg>
        <pc:spChg chg="add del">
          <ac:chgData name="Santiago Echeverri Arteaga" userId="bd14d2606eac0ff8" providerId="LiveId" clId="{3E7F545E-8EDD-43F2-ACAF-D58CE0B2ED75}" dt="2022-09-09T13:46:28.102" v="2425"/>
          <ac:spMkLst>
            <pc:docMk/>
            <pc:sldMk cId="3744071744" sldId="291"/>
            <ac:spMk id="5" creationId="{42F5C3B9-53F7-8256-5BCF-A746D850539C}"/>
          </ac:spMkLst>
        </pc:spChg>
        <pc:spChg chg="add mod">
          <ac:chgData name="Santiago Echeverri Arteaga" userId="bd14d2606eac0ff8" providerId="LiveId" clId="{3E7F545E-8EDD-43F2-ACAF-D58CE0B2ED75}" dt="2022-09-09T14:23:46.080" v="2518" actId="1076"/>
          <ac:spMkLst>
            <pc:docMk/>
            <pc:sldMk cId="3744071744" sldId="291"/>
            <ac:spMk id="8" creationId="{2313F443-DDA6-8939-DD25-4E434092E1C7}"/>
          </ac:spMkLst>
        </pc:spChg>
        <pc:spChg chg="add mod">
          <ac:chgData name="Santiago Echeverri Arteaga" userId="bd14d2606eac0ff8" providerId="LiveId" clId="{3E7F545E-8EDD-43F2-ACAF-D58CE0B2ED75}" dt="2022-09-09T14:23:42.022" v="2517" actId="1076"/>
          <ac:spMkLst>
            <pc:docMk/>
            <pc:sldMk cId="3744071744" sldId="291"/>
            <ac:spMk id="9" creationId="{B8E3C9BD-11A7-874A-C5BC-CC1437B5957E}"/>
          </ac:spMkLst>
        </pc:spChg>
        <pc:picChg chg="add mod">
          <ac:chgData name="Santiago Echeverri Arteaga" userId="bd14d2606eac0ff8" providerId="LiveId" clId="{3E7F545E-8EDD-43F2-ACAF-D58CE0B2ED75}" dt="2022-09-09T14:23:27.236" v="2512" actId="14100"/>
          <ac:picMkLst>
            <pc:docMk/>
            <pc:sldMk cId="3744071744" sldId="291"/>
            <ac:picMk id="7" creationId="{E2A2AFD8-5E76-D3FF-AF4A-263F913E2AF6}"/>
          </ac:picMkLst>
        </pc:picChg>
      </pc:sldChg>
      <pc:sldChg chg="addSp modSp new mod">
        <pc:chgData name="Santiago Echeverri Arteaga" userId="bd14d2606eac0ff8" providerId="LiveId" clId="{3E7F545E-8EDD-43F2-ACAF-D58CE0B2ED75}" dt="2022-09-16T00:21:55.670" v="3480"/>
        <pc:sldMkLst>
          <pc:docMk/>
          <pc:sldMk cId="4036733545" sldId="292"/>
        </pc:sldMkLst>
        <pc:spChg chg="mod">
          <ac:chgData name="Santiago Echeverri Arteaga" userId="bd14d2606eac0ff8" providerId="LiveId" clId="{3E7F545E-8EDD-43F2-ACAF-D58CE0B2ED75}" dt="2022-09-09T14:37:17.821" v="2526" actId="20577"/>
          <ac:spMkLst>
            <pc:docMk/>
            <pc:sldMk cId="4036733545" sldId="292"/>
            <ac:spMk id="2" creationId="{1372C461-8C03-513E-DED3-1E14045F193D}"/>
          </ac:spMkLst>
        </pc:spChg>
        <pc:spChg chg="mod">
          <ac:chgData name="Santiago Echeverri Arteaga" userId="bd14d2606eac0ff8" providerId="LiveId" clId="{3E7F545E-8EDD-43F2-ACAF-D58CE0B2ED75}" dt="2022-09-16T00:21:55.670" v="3480"/>
          <ac:spMkLst>
            <pc:docMk/>
            <pc:sldMk cId="4036733545" sldId="292"/>
            <ac:spMk id="3" creationId="{AE815161-E3EA-2D67-1368-D0A347B47AE7}"/>
          </ac:spMkLst>
        </pc:spChg>
        <pc:picChg chg="add mod">
          <ac:chgData name="Santiago Echeverri Arteaga" userId="bd14d2606eac0ff8" providerId="LiveId" clId="{3E7F545E-8EDD-43F2-ACAF-D58CE0B2ED75}" dt="2022-09-09T14:41:14.618" v="2743" actId="1076"/>
          <ac:picMkLst>
            <pc:docMk/>
            <pc:sldMk cId="4036733545" sldId="292"/>
            <ac:picMk id="2050" creationId="{43DFBD74-2A2C-98D8-EE5E-01618E5619EE}"/>
          </ac:picMkLst>
        </pc:picChg>
      </pc:sldChg>
      <pc:sldChg chg="modSp new mod">
        <pc:chgData name="Santiago Echeverri Arteaga" userId="bd14d2606eac0ff8" providerId="LiveId" clId="{3E7F545E-8EDD-43F2-ACAF-D58CE0B2ED75}" dt="2022-09-09T15:40:49.460" v="2817" actId="20577"/>
        <pc:sldMkLst>
          <pc:docMk/>
          <pc:sldMk cId="3086685517" sldId="293"/>
        </pc:sldMkLst>
        <pc:spChg chg="mod">
          <ac:chgData name="Santiago Echeverri Arteaga" userId="bd14d2606eac0ff8" providerId="LiveId" clId="{3E7F545E-8EDD-43F2-ACAF-D58CE0B2ED75}" dt="2022-09-09T15:39:44.364" v="2772" actId="13926"/>
          <ac:spMkLst>
            <pc:docMk/>
            <pc:sldMk cId="3086685517" sldId="293"/>
            <ac:spMk id="2" creationId="{AA2F4102-5352-8B0D-7C58-DF1F19798645}"/>
          </ac:spMkLst>
        </pc:spChg>
        <pc:spChg chg="mod">
          <ac:chgData name="Santiago Echeverri Arteaga" userId="bd14d2606eac0ff8" providerId="LiveId" clId="{3E7F545E-8EDD-43F2-ACAF-D58CE0B2ED75}" dt="2022-09-09T15:40:49.460" v="2817" actId="20577"/>
          <ac:spMkLst>
            <pc:docMk/>
            <pc:sldMk cId="3086685517" sldId="293"/>
            <ac:spMk id="3" creationId="{C43F10E9-7A89-A21E-69CB-11C2A7BB70AD}"/>
          </ac:spMkLst>
        </pc:spChg>
      </pc:sldChg>
      <pc:sldChg chg="addSp delSp modSp new mod">
        <pc:chgData name="Santiago Echeverri Arteaga" userId="bd14d2606eac0ff8" providerId="LiveId" clId="{3E7F545E-8EDD-43F2-ACAF-D58CE0B2ED75}" dt="2022-09-09T15:54:00.356" v="2828" actId="14100"/>
        <pc:sldMkLst>
          <pc:docMk/>
          <pc:sldMk cId="459674572" sldId="294"/>
        </pc:sldMkLst>
        <pc:spChg chg="del mod">
          <ac:chgData name="Santiago Echeverri Arteaga" userId="bd14d2606eac0ff8" providerId="LiveId" clId="{3E7F545E-8EDD-43F2-ACAF-D58CE0B2ED75}" dt="2022-09-09T15:53:54.052" v="2826" actId="478"/>
          <ac:spMkLst>
            <pc:docMk/>
            <pc:sldMk cId="459674572" sldId="294"/>
            <ac:spMk id="2" creationId="{E9215F55-BE0E-C140-9BFB-32E99E8BBE35}"/>
          </ac:spMkLst>
        </pc:spChg>
        <pc:spChg chg="del">
          <ac:chgData name="Santiago Echeverri Arteaga" userId="bd14d2606eac0ff8" providerId="LiveId" clId="{3E7F545E-8EDD-43F2-ACAF-D58CE0B2ED75}" dt="2022-09-09T15:53:47.778" v="2825"/>
          <ac:spMkLst>
            <pc:docMk/>
            <pc:sldMk cId="459674572" sldId="294"/>
            <ac:spMk id="3" creationId="{74597A82-E734-F764-3010-931B53D19EC1}"/>
          </ac:spMkLst>
        </pc:spChg>
        <pc:picChg chg="add mod">
          <ac:chgData name="Santiago Echeverri Arteaga" userId="bd14d2606eac0ff8" providerId="LiveId" clId="{3E7F545E-8EDD-43F2-ACAF-D58CE0B2ED75}" dt="2022-09-09T15:54:00.356" v="2828" actId="14100"/>
          <ac:picMkLst>
            <pc:docMk/>
            <pc:sldMk cId="459674572" sldId="294"/>
            <ac:picMk id="3074" creationId="{EE58B610-64BE-FFC5-2B88-80AA336CC5FB}"/>
          </ac:picMkLst>
        </pc:picChg>
      </pc:sldChg>
      <pc:sldChg chg="addSp delSp modSp new mod setBg addAnim">
        <pc:chgData name="Santiago Echeverri Arteaga" userId="bd14d2606eac0ff8" providerId="LiveId" clId="{3E7F545E-8EDD-43F2-ACAF-D58CE0B2ED75}" dt="2022-09-09T15:55:28.447" v="2877"/>
        <pc:sldMkLst>
          <pc:docMk/>
          <pc:sldMk cId="3779200615" sldId="295"/>
        </pc:sldMkLst>
        <pc:spChg chg="mod">
          <ac:chgData name="Santiago Echeverri Arteaga" userId="bd14d2606eac0ff8" providerId="LiveId" clId="{3E7F545E-8EDD-43F2-ACAF-D58CE0B2ED75}" dt="2022-09-09T15:55:28.444" v="2876" actId="26606"/>
          <ac:spMkLst>
            <pc:docMk/>
            <pc:sldMk cId="3779200615" sldId="295"/>
            <ac:spMk id="2" creationId="{64F485CD-FA4A-4FCE-8AD7-CF089DF10B72}"/>
          </ac:spMkLst>
        </pc:spChg>
        <pc:spChg chg="del">
          <ac:chgData name="Santiago Echeverri Arteaga" userId="bd14d2606eac0ff8" providerId="LiveId" clId="{3E7F545E-8EDD-43F2-ACAF-D58CE0B2ED75}" dt="2022-09-09T15:55:09.005" v="2846" actId="26606"/>
          <ac:spMkLst>
            <pc:docMk/>
            <pc:sldMk cId="3779200615" sldId="295"/>
            <ac:spMk id="3" creationId="{37B33249-5893-5DDB-327B-88DA6D8F9B2D}"/>
          </ac:spMkLst>
        </pc:spChg>
        <pc:spChg chg="add del">
          <ac:chgData name="Santiago Echeverri Arteaga" userId="bd14d2606eac0ff8" providerId="LiveId" clId="{3E7F545E-8EDD-43F2-ACAF-D58CE0B2ED75}" dt="2022-09-09T15:55:28.444" v="2876" actId="26606"/>
          <ac:spMkLst>
            <pc:docMk/>
            <pc:sldMk cId="3779200615" sldId="295"/>
            <ac:spMk id="15" creationId="{FED6D074-A5E9-4040-9A92-7CD5F68ACBBB}"/>
          </ac:spMkLst>
        </pc:spChg>
        <pc:spChg chg="add del">
          <ac:chgData name="Santiago Echeverri Arteaga" userId="bd14d2606eac0ff8" providerId="LiveId" clId="{3E7F545E-8EDD-43F2-ACAF-D58CE0B2ED75}" dt="2022-09-09T15:55:28.444" v="2876" actId="26606"/>
          <ac:spMkLst>
            <pc:docMk/>
            <pc:sldMk cId="3779200615" sldId="295"/>
            <ac:spMk id="17" creationId="{C364144C-8BB1-450F-812B-D7D09A795CBF}"/>
          </ac:spMkLst>
        </pc:spChg>
        <pc:spChg chg="add">
          <ac:chgData name="Santiago Echeverri Arteaga" userId="bd14d2606eac0ff8" providerId="LiveId" clId="{3E7F545E-8EDD-43F2-ACAF-D58CE0B2ED75}" dt="2022-09-09T15:55:28.444" v="2876" actId="26606"/>
          <ac:spMkLst>
            <pc:docMk/>
            <pc:sldMk cId="3779200615" sldId="295"/>
            <ac:spMk id="28" creationId="{FED6D074-A5E9-4040-9A92-7CD5F68ACBBB}"/>
          </ac:spMkLst>
        </pc:spChg>
        <pc:spChg chg="add">
          <ac:chgData name="Santiago Echeverri Arteaga" userId="bd14d2606eac0ff8" providerId="LiveId" clId="{3E7F545E-8EDD-43F2-ACAF-D58CE0B2ED75}" dt="2022-09-09T15:55:28.444" v="2876" actId="26606"/>
          <ac:spMkLst>
            <pc:docMk/>
            <pc:sldMk cId="3779200615" sldId="295"/>
            <ac:spMk id="30" creationId="{C364144C-8BB1-450F-812B-D7D09A795CBF}"/>
          </ac:spMkLst>
        </pc:spChg>
        <pc:grpChg chg="add del">
          <ac:chgData name="Santiago Echeverri Arteaga" userId="bd14d2606eac0ff8" providerId="LiveId" clId="{3E7F545E-8EDD-43F2-ACAF-D58CE0B2ED75}" dt="2022-09-09T15:55:28.444" v="2876" actId="26606"/>
          <ac:grpSpMkLst>
            <pc:docMk/>
            <pc:sldMk cId="3779200615" sldId="295"/>
            <ac:grpSpMk id="9" creationId="{D206359A-F1E3-49EE-BBC2-40888C4A3628}"/>
          </ac:grpSpMkLst>
        </pc:grpChg>
        <pc:grpChg chg="add">
          <ac:chgData name="Santiago Echeverri Arteaga" userId="bd14d2606eac0ff8" providerId="LiveId" clId="{3E7F545E-8EDD-43F2-ACAF-D58CE0B2ED75}" dt="2022-09-09T15:55:28.444" v="2876" actId="26606"/>
          <ac:grpSpMkLst>
            <pc:docMk/>
            <pc:sldMk cId="3779200615" sldId="295"/>
            <ac:grpSpMk id="22" creationId="{D206359A-F1E3-49EE-BBC2-40888C4A3628}"/>
          </ac:grpSpMkLst>
        </pc:grpChg>
        <pc:picChg chg="add mod">
          <ac:chgData name="Santiago Echeverri Arteaga" userId="bd14d2606eac0ff8" providerId="LiveId" clId="{3E7F545E-8EDD-43F2-ACAF-D58CE0B2ED75}" dt="2022-09-09T15:55:24.981" v="2875" actId="1076"/>
          <ac:picMkLst>
            <pc:docMk/>
            <pc:sldMk cId="3779200615" sldId="295"/>
            <ac:picMk id="5" creationId="{53C8FEB6-C6C8-1EEF-FC70-AD37DB4BD536}"/>
          </ac:picMkLst>
        </pc:picChg>
      </pc:sldChg>
      <pc:sldChg chg="addSp delSp modSp new mod setBg">
        <pc:chgData name="Santiago Echeverri Arteaga" userId="bd14d2606eac0ff8" providerId="LiveId" clId="{3E7F545E-8EDD-43F2-ACAF-D58CE0B2ED75}" dt="2022-09-09T15:55:50.942" v="2906" actId="26606"/>
        <pc:sldMkLst>
          <pc:docMk/>
          <pc:sldMk cId="3506950476" sldId="296"/>
        </pc:sldMkLst>
        <pc:spChg chg="mod">
          <ac:chgData name="Santiago Echeverri Arteaga" userId="bd14d2606eac0ff8" providerId="LiveId" clId="{3E7F545E-8EDD-43F2-ACAF-D58CE0B2ED75}" dt="2022-09-09T15:55:50.942" v="2906" actId="26606"/>
          <ac:spMkLst>
            <pc:docMk/>
            <pc:sldMk cId="3506950476" sldId="296"/>
            <ac:spMk id="2" creationId="{182312F6-D45E-C54F-9AD1-D457F78C3103}"/>
          </ac:spMkLst>
        </pc:spChg>
        <pc:spChg chg="del">
          <ac:chgData name="Santiago Echeverri Arteaga" userId="bd14d2606eac0ff8" providerId="LiveId" clId="{3E7F545E-8EDD-43F2-ACAF-D58CE0B2ED75}" dt="2022-09-09T15:55:50.942" v="2906" actId="26606"/>
          <ac:spMkLst>
            <pc:docMk/>
            <pc:sldMk cId="3506950476" sldId="296"/>
            <ac:spMk id="3" creationId="{B88535B9-1A8D-9EBF-FA09-EF95DBC2F4EF}"/>
          </ac:spMkLst>
        </pc:spChg>
        <pc:spChg chg="add">
          <ac:chgData name="Santiago Echeverri Arteaga" userId="bd14d2606eac0ff8" providerId="LiveId" clId="{3E7F545E-8EDD-43F2-ACAF-D58CE0B2ED75}" dt="2022-09-09T15:55:50.942" v="2906" actId="26606"/>
          <ac:spMkLst>
            <pc:docMk/>
            <pc:sldMk cId="3506950476" sldId="296"/>
            <ac:spMk id="15" creationId="{FED6D074-A5E9-4040-9A92-7CD5F68ACBBB}"/>
          </ac:spMkLst>
        </pc:spChg>
        <pc:spChg chg="add">
          <ac:chgData name="Santiago Echeverri Arteaga" userId="bd14d2606eac0ff8" providerId="LiveId" clId="{3E7F545E-8EDD-43F2-ACAF-D58CE0B2ED75}" dt="2022-09-09T15:55:50.942" v="2906" actId="26606"/>
          <ac:spMkLst>
            <pc:docMk/>
            <pc:sldMk cId="3506950476" sldId="296"/>
            <ac:spMk id="17" creationId="{C364144C-8BB1-450F-812B-D7D09A795CBF}"/>
          </ac:spMkLst>
        </pc:spChg>
        <pc:grpChg chg="add">
          <ac:chgData name="Santiago Echeverri Arteaga" userId="bd14d2606eac0ff8" providerId="LiveId" clId="{3E7F545E-8EDD-43F2-ACAF-D58CE0B2ED75}" dt="2022-09-09T15:55:50.942" v="2906" actId="26606"/>
          <ac:grpSpMkLst>
            <pc:docMk/>
            <pc:sldMk cId="3506950476" sldId="296"/>
            <ac:grpSpMk id="9" creationId="{D206359A-F1E3-49EE-BBC2-40888C4A3628}"/>
          </ac:grpSpMkLst>
        </pc:grpChg>
        <pc:picChg chg="add">
          <ac:chgData name="Santiago Echeverri Arteaga" userId="bd14d2606eac0ff8" providerId="LiveId" clId="{3E7F545E-8EDD-43F2-ACAF-D58CE0B2ED75}" dt="2022-09-09T15:55:50.942" v="2906" actId="26606"/>
          <ac:picMkLst>
            <pc:docMk/>
            <pc:sldMk cId="3506950476" sldId="296"/>
            <ac:picMk id="5" creationId="{22EA2B2B-86AE-3850-1442-FC8E2FF2E076}"/>
          </ac:picMkLst>
        </pc:picChg>
      </pc:sldChg>
      <pc:sldChg chg="addSp delSp modSp new mod setBg">
        <pc:chgData name="Santiago Echeverri Arteaga" userId="bd14d2606eac0ff8" providerId="LiveId" clId="{3E7F545E-8EDD-43F2-ACAF-D58CE0B2ED75}" dt="2022-09-09T15:56:44.788" v="2946" actId="20577"/>
        <pc:sldMkLst>
          <pc:docMk/>
          <pc:sldMk cId="3311836470" sldId="297"/>
        </pc:sldMkLst>
        <pc:spChg chg="mod">
          <ac:chgData name="Santiago Echeverri Arteaga" userId="bd14d2606eac0ff8" providerId="LiveId" clId="{3E7F545E-8EDD-43F2-ACAF-D58CE0B2ED75}" dt="2022-09-09T15:56:44.788" v="2946" actId="20577"/>
          <ac:spMkLst>
            <pc:docMk/>
            <pc:sldMk cId="3311836470" sldId="297"/>
            <ac:spMk id="2" creationId="{C07A566F-2784-790E-22DB-57C36D67DA1C}"/>
          </ac:spMkLst>
        </pc:spChg>
        <pc:spChg chg="del">
          <ac:chgData name="Santiago Echeverri Arteaga" userId="bd14d2606eac0ff8" providerId="LiveId" clId="{3E7F545E-8EDD-43F2-ACAF-D58CE0B2ED75}" dt="2022-09-09T15:56:36.296" v="2925" actId="26606"/>
          <ac:spMkLst>
            <pc:docMk/>
            <pc:sldMk cId="3311836470" sldId="297"/>
            <ac:spMk id="3" creationId="{CD00FF8B-9459-13A5-FA8D-F946AE123592}"/>
          </ac:spMkLst>
        </pc:spChg>
        <pc:spChg chg="add">
          <ac:chgData name="Santiago Echeverri Arteaga" userId="bd14d2606eac0ff8" providerId="LiveId" clId="{3E7F545E-8EDD-43F2-ACAF-D58CE0B2ED75}" dt="2022-09-09T15:56:36.296" v="2925" actId="26606"/>
          <ac:spMkLst>
            <pc:docMk/>
            <pc:sldMk cId="3311836470" sldId="297"/>
            <ac:spMk id="15" creationId="{FED6D074-A5E9-4040-9A92-7CD5F68ACBBB}"/>
          </ac:spMkLst>
        </pc:spChg>
        <pc:spChg chg="add">
          <ac:chgData name="Santiago Echeverri Arteaga" userId="bd14d2606eac0ff8" providerId="LiveId" clId="{3E7F545E-8EDD-43F2-ACAF-D58CE0B2ED75}" dt="2022-09-09T15:56:36.296" v="2925" actId="26606"/>
          <ac:spMkLst>
            <pc:docMk/>
            <pc:sldMk cId="3311836470" sldId="297"/>
            <ac:spMk id="17" creationId="{C364144C-8BB1-450F-812B-D7D09A795CBF}"/>
          </ac:spMkLst>
        </pc:spChg>
        <pc:grpChg chg="add">
          <ac:chgData name="Santiago Echeverri Arteaga" userId="bd14d2606eac0ff8" providerId="LiveId" clId="{3E7F545E-8EDD-43F2-ACAF-D58CE0B2ED75}" dt="2022-09-09T15:56:36.296" v="2925" actId="26606"/>
          <ac:grpSpMkLst>
            <pc:docMk/>
            <pc:sldMk cId="3311836470" sldId="297"/>
            <ac:grpSpMk id="9" creationId="{D206359A-F1E3-49EE-BBC2-40888C4A3628}"/>
          </ac:grpSpMkLst>
        </pc:grpChg>
        <pc:picChg chg="add">
          <ac:chgData name="Santiago Echeverri Arteaga" userId="bd14d2606eac0ff8" providerId="LiveId" clId="{3E7F545E-8EDD-43F2-ACAF-D58CE0B2ED75}" dt="2022-09-09T15:56:36.296" v="2925" actId="26606"/>
          <ac:picMkLst>
            <pc:docMk/>
            <pc:sldMk cId="3311836470" sldId="297"/>
            <ac:picMk id="5" creationId="{611829BA-8B4C-BE36-85FA-D81EA69B340B}"/>
          </ac:picMkLst>
        </pc:picChg>
      </pc:sldChg>
      <pc:sldChg chg="addSp delSp modSp new mod">
        <pc:chgData name="Santiago Echeverri Arteaga" userId="bd14d2606eac0ff8" providerId="LiveId" clId="{3E7F545E-8EDD-43F2-ACAF-D58CE0B2ED75}" dt="2022-09-13T15:29:53.476" v="3476" actId="1076"/>
        <pc:sldMkLst>
          <pc:docMk/>
          <pc:sldMk cId="1166888711" sldId="298"/>
        </pc:sldMkLst>
        <pc:spChg chg="mod">
          <ac:chgData name="Santiago Echeverri Arteaga" userId="bd14d2606eac0ff8" providerId="LiveId" clId="{3E7F545E-8EDD-43F2-ACAF-D58CE0B2ED75}" dt="2022-09-09T17:40:50.971" v="3013" actId="20577"/>
          <ac:spMkLst>
            <pc:docMk/>
            <pc:sldMk cId="1166888711" sldId="298"/>
            <ac:spMk id="2" creationId="{0BA8DEFE-129A-8D5F-130E-BAC2BE060984}"/>
          </ac:spMkLst>
        </pc:spChg>
        <pc:spChg chg="del">
          <ac:chgData name="Santiago Echeverri Arteaga" userId="bd14d2606eac0ff8" providerId="LiveId" clId="{3E7F545E-8EDD-43F2-ACAF-D58CE0B2ED75}" dt="2022-09-09T17:38:08.491" v="2948" actId="22"/>
          <ac:spMkLst>
            <pc:docMk/>
            <pc:sldMk cId="1166888711" sldId="298"/>
            <ac:spMk id="3" creationId="{FD658E65-1B71-0A10-C327-04898128AD19}"/>
          </ac:spMkLst>
        </pc:spChg>
        <pc:spChg chg="mod">
          <ac:chgData name="Santiago Echeverri Arteaga" userId="bd14d2606eac0ff8" providerId="LiveId" clId="{3E7F545E-8EDD-43F2-ACAF-D58CE0B2ED75}" dt="2022-09-13T15:29:53.476" v="3476" actId="1076"/>
          <ac:spMkLst>
            <pc:docMk/>
            <pc:sldMk cId="1166888711" sldId="298"/>
            <ac:spMk id="4" creationId="{7482A08B-9629-33EB-3BF0-12DE4C70765F}"/>
          </ac:spMkLst>
        </pc:spChg>
        <pc:spChg chg="add mod">
          <ac:chgData name="Santiago Echeverri Arteaga" userId="bd14d2606eac0ff8" providerId="LiveId" clId="{3E7F545E-8EDD-43F2-ACAF-D58CE0B2ED75}" dt="2022-09-13T15:29:47.517" v="3475" actId="1076"/>
          <ac:spMkLst>
            <pc:docMk/>
            <pc:sldMk cId="1166888711" sldId="298"/>
            <ac:spMk id="9" creationId="{9924A34B-D081-EF09-5DA2-E37AF4A0C6AA}"/>
          </ac:spMkLst>
        </pc:spChg>
        <pc:picChg chg="add mod ord">
          <ac:chgData name="Santiago Echeverri Arteaga" userId="bd14d2606eac0ff8" providerId="LiveId" clId="{3E7F545E-8EDD-43F2-ACAF-D58CE0B2ED75}" dt="2022-09-09T17:40:58.845" v="3014"/>
          <ac:picMkLst>
            <pc:docMk/>
            <pc:sldMk cId="1166888711" sldId="298"/>
            <ac:picMk id="5" creationId="{FE223157-36A8-26B3-0375-F8BEF0E1E9AF}"/>
          </ac:picMkLst>
        </pc:picChg>
        <pc:picChg chg="add mod">
          <ac:chgData name="Santiago Echeverri Arteaga" userId="bd14d2606eac0ff8" providerId="LiveId" clId="{3E7F545E-8EDD-43F2-ACAF-D58CE0B2ED75}" dt="2022-09-09T17:40:58.845" v="3014"/>
          <ac:picMkLst>
            <pc:docMk/>
            <pc:sldMk cId="1166888711" sldId="298"/>
            <ac:picMk id="7" creationId="{C7CCAA12-4021-A656-BEEC-212AD8B5F9C9}"/>
          </ac:picMkLst>
        </pc:picChg>
      </pc:sldChg>
      <pc:sldChg chg="addSp modSp new mod modAnim">
        <pc:chgData name="Santiago Echeverri Arteaga" userId="bd14d2606eac0ff8" providerId="LiveId" clId="{3E7F545E-8EDD-43F2-ACAF-D58CE0B2ED75}" dt="2022-09-09T17:57:57.280" v="3255"/>
        <pc:sldMkLst>
          <pc:docMk/>
          <pc:sldMk cId="2706158637" sldId="299"/>
        </pc:sldMkLst>
        <pc:spChg chg="mod">
          <ac:chgData name="Santiago Echeverri Arteaga" userId="bd14d2606eac0ff8" providerId="LiveId" clId="{3E7F545E-8EDD-43F2-ACAF-D58CE0B2ED75}" dt="2022-09-09T17:42:53.237" v="3047" actId="20577"/>
          <ac:spMkLst>
            <pc:docMk/>
            <pc:sldMk cId="2706158637" sldId="299"/>
            <ac:spMk id="2" creationId="{5697120E-08D6-D04E-8905-063F245F18CE}"/>
          </ac:spMkLst>
        </pc:spChg>
        <pc:spChg chg="mod">
          <ac:chgData name="Santiago Echeverri Arteaga" userId="bd14d2606eac0ff8" providerId="LiveId" clId="{3E7F545E-8EDD-43F2-ACAF-D58CE0B2ED75}" dt="2022-09-09T17:53:31.021" v="3155" actId="14100"/>
          <ac:spMkLst>
            <pc:docMk/>
            <pc:sldMk cId="2706158637" sldId="299"/>
            <ac:spMk id="3" creationId="{E3D74880-D1D8-B4DB-44AC-E5C76FCC9445}"/>
          </ac:spMkLst>
        </pc:spChg>
        <pc:spChg chg="add mod">
          <ac:chgData name="Santiago Echeverri Arteaga" userId="bd14d2606eac0ff8" providerId="LiveId" clId="{3E7F545E-8EDD-43F2-ACAF-D58CE0B2ED75}" dt="2022-09-09T17:56:12.786" v="3177" actId="1076"/>
          <ac:spMkLst>
            <pc:docMk/>
            <pc:sldMk cId="2706158637" sldId="299"/>
            <ac:spMk id="6" creationId="{9AE27A19-4B1C-E631-1F58-1119D91D02B9}"/>
          </ac:spMkLst>
        </pc:spChg>
        <pc:spChg chg="add mod">
          <ac:chgData name="Santiago Echeverri Arteaga" userId="bd14d2606eac0ff8" providerId="LiveId" clId="{3E7F545E-8EDD-43F2-ACAF-D58CE0B2ED75}" dt="2022-09-09T17:57:48.204" v="3254" actId="20577"/>
          <ac:spMkLst>
            <pc:docMk/>
            <pc:sldMk cId="2706158637" sldId="299"/>
            <ac:spMk id="7" creationId="{33272258-B5A6-9709-F983-A9F1EE919A2C}"/>
          </ac:spMkLst>
        </pc:spChg>
        <pc:picChg chg="add mod">
          <ac:chgData name="Santiago Echeverri Arteaga" userId="bd14d2606eac0ff8" providerId="LiveId" clId="{3E7F545E-8EDD-43F2-ACAF-D58CE0B2ED75}" dt="2022-09-09T17:52:11.559" v="3114" actId="1076"/>
          <ac:picMkLst>
            <pc:docMk/>
            <pc:sldMk cId="2706158637" sldId="299"/>
            <ac:picMk id="5" creationId="{612804DF-B326-E722-E0EF-61E3A9DD0956}"/>
          </ac:picMkLst>
        </pc:picChg>
      </pc:sldChg>
    </pc:docChg>
  </pc:docChgLst>
  <pc:docChgLst>
    <pc:chgData name="Santiago Echeverri Arteaga" userId="bd14d2606eac0ff8" providerId="LiveId" clId="{C9A4EF57-1C6E-41D8-A204-EE06BD7F0CBC}"/>
    <pc:docChg chg="undo custSel addSld modSld sldOrd">
      <pc:chgData name="Santiago Echeverri Arteaga" userId="bd14d2606eac0ff8" providerId="LiveId" clId="{C9A4EF57-1C6E-41D8-A204-EE06BD7F0CBC}" dt="2021-11-05T18:27:31.709" v="725"/>
      <pc:docMkLst>
        <pc:docMk/>
      </pc:docMkLst>
      <pc:sldChg chg="modSp mod">
        <pc:chgData name="Santiago Echeverri Arteaga" userId="bd14d2606eac0ff8" providerId="LiveId" clId="{C9A4EF57-1C6E-41D8-A204-EE06BD7F0CBC}" dt="2021-11-05T16:03:31.990" v="628" actId="27636"/>
        <pc:sldMkLst>
          <pc:docMk/>
          <pc:sldMk cId="1651237337" sldId="257"/>
        </pc:sldMkLst>
        <pc:spChg chg="mod">
          <ac:chgData name="Santiago Echeverri Arteaga" userId="bd14d2606eac0ff8" providerId="LiveId" clId="{C9A4EF57-1C6E-41D8-A204-EE06BD7F0CBC}" dt="2021-11-05T16:03:21.558" v="621" actId="1076"/>
          <ac:spMkLst>
            <pc:docMk/>
            <pc:sldMk cId="1651237337" sldId="257"/>
            <ac:spMk id="2" creationId="{B5E54533-B5E1-4AAC-890C-6B5DC983834E}"/>
          </ac:spMkLst>
        </pc:spChg>
        <pc:spChg chg="mod">
          <ac:chgData name="Santiago Echeverri Arteaga" userId="bd14d2606eac0ff8" providerId="LiveId" clId="{C9A4EF57-1C6E-41D8-A204-EE06BD7F0CBC}" dt="2021-11-05T16:03:31.990" v="628" actId="27636"/>
          <ac:spMkLst>
            <pc:docMk/>
            <pc:sldMk cId="1651237337" sldId="257"/>
            <ac:spMk id="3" creationId="{A2425F6B-309B-40E4-8464-CCF3DECF6ED2}"/>
          </ac:spMkLst>
        </pc:spChg>
      </pc:sldChg>
      <pc:sldChg chg="addSp delSp modSp mod addAnim delAnim modAnim">
        <pc:chgData name="Santiago Echeverri Arteaga" userId="bd14d2606eac0ff8" providerId="LiveId" clId="{C9A4EF57-1C6E-41D8-A204-EE06BD7F0CBC}" dt="2021-11-05T18:22:18.410" v="662" actId="478"/>
        <pc:sldMkLst>
          <pc:docMk/>
          <pc:sldMk cId="2894809431" sldId="259"/>
        </pc:sldMkLst>
        <pc:spChg chg="add del mod">
          <ac:chgData name="Santiago Echeverri Arteaga" userId="bd14d2606eac0ff8" providerId="LiveId" clId="{C9A4EF57-1C6E-41D8-A204-EE06BD7F0CBC}" dt="2021-11-05T18:22:07.172" v="659" actId="478"/>
          <ac:spMkLst>
            <pc:docMk/>
            <pc:sldMk cId="2894809431" sldId="259"/>
            <ac:spMk id="5" creationId="{28AD3758-508D-424A-80DA-51342B699142}"/>
          </ac:spMkLst>
        </pc:spChg>
        <pc:spChg chg="add del mod">
          <ac:chgData name="Santiago Echeverri Arteaga" userId="bd14d2606eac0ff8" providerId="LiveId" clId="{C9A4EF57-1C6E-41D8-A204-EE06BD7F0CBC}" dt="2021-11-05T18:22:15.824" v="661" actId="478"/>
          <ac:spMkLst>
            <pc:docMk/>
            <pc:sldMk cId="2894809431" sldId="259"/>
            <ac:spMk id="7" creationId="{C31DE80B-FD19-4E70-A9F8-B7931DD03FDD}"/>
          </ac:spMkLst>
        </pc:spChg>
        <pc:picChg chg="add del mod">
          <ac:chgData name="Santiago Echeverri Arteaga" userId="bd14d2606eac0ff8" providerId="LiveId" clId="{C9A4EF57-1C6E-41D8-A204-EE06BD7F0CBC}" dt="2021-11-05T18:22:11.727" v="660" actId="478"/>
          <ac:picMkLst>
            <pc:docMk/>
            <pc:sldMk cId="2894809431" sldId="259"/>
            <ac:picMk id="8" creationId="{72245E04-CDF4-427C-A855-F5424B9FF0B6}"/>
          </ac:picMkLst>
        </pc:picChg>
        <pc:picChg chg="del mod">
          <ac:chgData name="Santiago Echeverri Arteaga" userId="bd14d2606eac0ff8" providerId="LiveId" clId="{C9A4EF57-1C6E-41D8-A204-EE06BD7F0CBC}" dt="2021-11-05T18:22:18.410" v="662" actId="478"/>
          <ac:picMkLst>
            <pc:docMk/>
            <pc:sldMk cId="2894809431" sldId="259"/>
            <ac:picMk id="10" creationId="{59691156-034E-4E8E-9775-5E32C9CBCFDE}"/>
          </ac:picMkLst>
        </pc:picChg>
        <pc:picChg chg="mod">
          <ac:chgData name="Santiago Echeverri Arteaga" userId="bd14d2606eac0ff8" providerId="LiveId" clId="{C9A4EF57-1C6E-41D8-A204-EE06BD7F0CBC}" dt="2021-11-05T15:34:55.670" v="488"/>
          <ac:picMkLst>
            <pc:docMk/>
            <pc:sldMk cId="2894809431" sldId="259"/>
            <ac:picMk id="12" creationId="{AD2DF1A9-05E3-4E4A-9C91-3212BD2024FD}"/>
          </ac:picMkLst>
        </pc:picChg>
        <pc:picChg chg="mod">
          <ac:chgData name="Santiago Echeverri Arteaga" userId="bd14d2606eac0ff8" providerId="LiveId" clId="{C9A4EF57-1C6E-41D8-A204-EE06BD7F0CBC}" dt="2021-11-05T15:34:59.788" v="489"/>
          <ac:picMkLst>
            <pc:docMk/>
            <pc:sldMk cId="2894809431" sldId="259"/>
            <ac:picMk id="14" creationId="{11F1A343-42BF-4718-B320-834F2A71954A}"/>
          </ac:picMkLst>
        </pc:picChg>
        <pc:picChg chg="mod">
          <ac:chgData name="Santiago Echeverri Arteaga" userId="bd14d2606eac0ff8" providerId="LiveId" clId="{C9A4EF57-1C6E-41D8-A204-EE06BD7F0CBC}" dt="2021-11-05T15:35:04.523" v="490"/>
          <ac:picMkLst>
            <pc:docMk/>
            <pc:sldMk cId="2894809431" sldId="259"/>
            <ac:picMk id="16" creationId="{033F2924-84FC-4376-B66A-FDDD4D0A23BB}"/>
          </ac:picMkLst>
        </pc:picChg>
        <pc:picChg chg="mod">
          <ac:chgData name="Santiago Echeverri Arteaga" userId="bd14d2606eac0ff8" providerId="LiveId" clId="{C9A4EF57-1C6E-41D8-A204-EE06BD7F0CBC}" dt="2021-11-05T15:35:10.674" v="491"/>
          <ac:picMkLst>
            <pc:docMk/>
            <pc:sldMk cId="2894809431" sldId="259"/>
            <ac:picMk id="19" creationId="{24EAFECB-183C-4E79-A646-72410ABDB564}"/>
          </ac:picMkLst>
        </pc:picChg>
      </pc:sldChg>
      <pc:sldChg chg="modSp modAnim">
        <pc:chgData name="Santiago Echeverri Arteaga" userId="bd14d2606eac0ff8" providerId="LiveId" clId="{C9A4EF57-1C6E-41D8-A204-EE06BD7F0CBC}" dt="2021-11-05T16:19:54.837" v="636"/>
        <pc:sldMkLst>
          <pc:docMk/>
          <pc:sldMk cId="830495701" sldId="260"/>
        </pc:sldMkLst>
        <pc:picChg chg="mod">
          <ac:chgData name="Santiago Echeverri Arteaga" userId="bd14d2606eac0ff8" providerId="LiveId" clId="{C9A4EF57-1C6E-41D8-A204-EE06BD7F0CBC}" dt="2021-11-05T15:35:16.328" v="492"/>
          <ac:picMkLst>
            <pc:docMk/>
            <pc:sldMk cId="830495701" sldId="260"/>
            <ac:picMk id="5" creationId="{575B5BBC-0C7E-4D1A-977B-A56EC9DD293D}"/>
          </ac:picMkLst>
        </pc:picChg>
        <pc:picChg chg="mod">
          <ac:chgData name="Santiago Echeverri Arteaga" userId="bd14d2606eac0ff8" providerId="LiveId" clId="{C9A4EF57-1C6E-41D8-A204-EE06BD7F0CBC}" dt="2021-11-05T15:35:23.532" v="493"/>
          <ac:picMkLst>
            <pc:docMk/>
            <pc:sldMk cId="830495701" sldId="260"/>
            <ac:picMk id="10" creationId="{479A9C95-CF0F-4622-8F6D-2FE797BB95AC}"/>
          </ac:picMkLst>
        </pc:picChg>
      </pc:sldChg>
      <pc:sldChg chg="modSp mod modAnim">
        <pc:chgData name="Santiago Echeverri Arteaga" userId="bd14d2606eac0ff8" providerId="LiveId" clId="{C9A4EF57-1C6E-41D8-A204-EE06BD7F0CBC}" dt="2021-11-05T16:20:01.382" v="638"/>
        <pc:sldMkLst>
          <pc:docMk/>
          <pc:sldMk cId="36374495" sldId="261"/>
        </pc:sldMkLst>
        <pc:picChg chg="mod">
          <ac:chgData name="Santiago Echeverri Arteaga" userId="bd14d2606eac0ff8" providerId="LiveId" clId="{C9A4EF57-1C6E-41D8-A204-EE06BD7F0CBC}" dt="2021-11-05T15:35:29.763" v="494"/>
          <ac:picMkLst>
            <pc:docMk/>
            <pc:sldMk cId="36374495" sldId="261"/>
            <ac:picMk id="5" creationId="{95D08304-CCD0-4B48-973D-3BE637FFF631}"/>
          </ac:picMkLst>
        </pc:picChg>
        <pc:picChg chg="mod">
          <ac:chgData name="Santiago Echeverri Arteaga" userId="bd14d2606eac0ff8" providerId="LiveId" clId="{C9A4EF57-1C6E-41D8-A204-EE06BD7F0CBC}" dt="2021-11-05T15:35:40.589" v="516" actId="1036"/>
          <ac:picMkLst>
            <pc:docMk/>
            <pc:sldMk cId="36374495" sldId="261"/>
            <ac:picMk id="6" creationId="{1D816DEA-1C1E-4ECD-90D4-6CE794456658}"/>
          </ac:picMkLst>
        </pc:picChg>
      </pc:sldChg>
      <pc:sldChg chg="modAnim">
        <pc:chgData name="Santiago Echeverri Arteaga" userId="bd14d2606eac0ff8" providerId="LiveId" clId="{C9A4EF57-1C6E-41D8-A204-EE06BD7F0CBC}" dt="2021-11-05T16:20:09.338" v="640"/>
        <pc:sldMkLst>
          <pc:docMk/>
          <pc:sldMk cId="1833139999" sldId="262"/>
        </pc:sldMkLst>
      </pc:sldChg>
      <pc:sldChg chg="modAnim">
        <pc:chgData name="Santiago Echeverri Arteaga" userId="bd14d2606eac0ff8" providerId="LiveId" clId="{C9A4EF57-1C6E-41D8-A204-EE06BD7F0CBC}" dt="2021-11-05T16:20:16.733" v="642"/>
        <pc:sldMkLst>
          <pc:docMk/>
          <pc:sldMk cId="1652410371" sldId="263"/>
        </pc:sldMkLst>
      </pc:sldChg>
      <pc:sldChg chg="modAnim">
        <pc:chgData name="Santiago Echeverri Arteaga" userId="bd14d2606eac0ff8" providerId="LiveId" clId="{C9A4EF57-1C6E-41D8-A204-EE06BD7F0CBC}" dt="2021-11-05T16:20:33.861" v="646"/>
        <pc:sldMkLst>
          <pc:docMk/>
          <pc:sldMk cId="333570281" sldId="264"/>
        </pc:sldMkLst>
      </pc:sldChg>
      <pc:sldChg chg="modAnim">
        <pc:chgData name="Santiago Echeverri Arteaga" userId="bd14d2606eac0ff8" providerId="LiveId" clId="{C9A4EF57-1C6E-41D8-A204-EE06BD7F0CBC}" dt="2021-11-05T16:20:45.542" v="647"/>
        <pc:sldMkLst>
          <pc:docMk/>
          <pc:sldMk cId="4271596896" sldId="265"/>
        </pc:sldMkLst>
      </pc:sldChg>
      <pc:sldChg chg="addSp modSp mod modAnim">
        <pc:chgData name="Santiago Echeverri Arteaga" userId="bd14d2606eac0ff8" providerId="LiveId" clId="{C9A4EF57-1C6E-41D8-A204-EE06BD7F0CBC}" dt="2021-11-05T16:20:58.197" v="649"/>
        <pc:sldMkLst>
          <pc:docMk/>
          <pc:sldMk cId="2578956474" sldId="266"/>
        </pc:sldMkLst>
        <pc:picChg chg="add mod">
          <ac:chgData name="Santiago Echeverri Arteaga" userId="bd14d2606eac0ff8" providerId="LiveId" clId="{C9A4EF57-1C6E-41D8-A204-EE06BD7F0CBC}" dt="2021-11-05T15:40:10.205" v="546"/>
          <ac:picMkLst>
            <pc:docMk/>
            <pc:sldMk cId="2578956474" sldId="266"/>
            <ac:picMk id="5" creationId="{1A8BC7B2-F580-451F-8E42-F3504F57C1A0}"/>
          </ac:picMkLst>
        </pc:picChg>
        <pc:picChg chg="mod">
          <ac:chgData name="Santiago Echeverri Arteaga" userId="bd14d2606eac0ff8" providerId="LiveId" clId="{C9A4EF57-1C6E-41D8-A204-EE06BD7F0CBC}" dt="2021-11-05T15:36:03.893" v="519" actId="1035"/>
          <ac:picMkLst>
            <pc:docMk/>
            <pc:sldMk cId="2578956474" sldId="266"/>
            <ac:picMk id="13" creationId="{12BB220C-6B6D-4D62-A456-EF1ACE8DB233}"/>
          </ac:picMkLst>
        </pc:picChg>
      </pc:sldChg>
      <pc:sldChg chg="addSp modSp mod modAnim">
        <pc:chgData name="Santiago Echeverri Arteaga" userId="bd14d2606eac0ff8" providerId="LiveId" clId="{C9A4EF57-1C6E-41D8-A204-EE06BD7F0CBC}" dt="2021-11-05T18:24:28.805" v="672" actId="1076"/>
        <pc:sldMkLst>
          <pc:docMk/>
          <pc:sldMk cId="2854275891" sldId="267"/>
        </pc:sldMkLst>
        <pc:picChg chg="add mod">
          <ac:chgData name="Santiago Echeverri Arteaga" userId="bd14d2606eac0ff8" providerId="LiveId" clId="{C9A4EF57-1C6E-41D8-A204-EE06BD7F0CBC}" dt="2021-11-05T15:40:11.743" v="547"/>
          <ac:picMkLst>
            <pc:docMk/>
            <pc:sldMk cId="2854275891" sldId="267"/>
            <ac:picMk id="6" creationId="{8187CD0C-B9D0-45D2-AE69-E291F5EC325F}"/>
          </ac:picMkLst>
        </pc:picChg>
        <pc:picChg chg="mod">
          <ac:chgData name="Santiago Echeverri Arteaga" userId="bd14d2606eac0ff8" providerId="LiveId" clId="{C9A4EF57-1C6E-41D8-A204-EE06BD7F0CBC}" dt="2021-11-05T18:24:16.371" v="669" actId="1076"/>
          <ac:picMkLst>
            <pc:docMk/>
            <pc:sldMk cId="2854275891" sldId="267"/>
            <ac:picMk id="9" creationId="{C1BCB050-6D60-4075-8C87-43F1729D6051}"/>
          </ac:picMkLst>
        </pc:picChg>
        <pc:picChg chg="mod">
          <ac:chgData name="Santiago Echeverri Arteaga" userId="bd14d2606eac0ff8" providerId="LiveId" clId="{C9A4EF57-1C6E-41D8-A204-EE06BD7F0CBC}" dt="2021-11-05T18:24:28.805" v="672" actId="1076"/>
          <ac:picMkLst>
            <pc:docMk/>
            <pc:sldMk cId="2854275891" sldId="267"/>
            <ac:picMk id="11" creationId="{5EB9F89C-FABD-473A-B16F-47C09C500560}"/>
          </ac:picMkLst>
        </pc:picChg>
      </pc:sldChg>
      <pc:sldChg chg="addSp modSp mod modAnim">
        <pc:chgData name="Santiago Echeverri Arteaga" userId="bd14d2606eac0ff8" providerId="LiveId" clId="{C9A4EF57-1C6E-41D8-A204-EE06BD7F0CBC}" dt="2021-11-05T18:24:42.211" v="674"/>
        <pc:sldMkLst>
          <pc:docMk/>
          <pc:sldMk cId="144726621" sldId="268"/>
        </pc:sldMkLst>
        <pc:picChg chg="add mod">
          <ac:chgData name="Santiago Echeverri Arteaga" userId="bd14d2606eac0ff8" providerId="LiveId" clId="{C9A4EF57-1C6E-41D8-A204-EE06BD7F0CBC}" dt="2021-11-05T15:40:14.485" v="548"/>
          <ac:picMkLst>
            <pc:docMk/>
            <pc:sldMk cId="144726621" sldId="268"/>
            <ac:picMk id="6" creationId="{AD316127-703A-4794-9B37-A361AEC3AFA6}"/>
          </ac:picMkLst>
        </pc:picChg>
        <pc:picChg chg="mod">
          <ac:chgData name="Santiago Echeverri Arteaga" userId="bd14d2606eac0ff8" providerId="LiveId" clId="{C9A4EF57-1C6E-41D8-A204-EE06BD7F0CBC}" dt="2021-11-05T15:36:26.193" v="522"/>
          <ac:picMkLst>
            <pc:docMk/>
            <pc:sldMk cId="144726621" sldId="268"/>
            <ac:picMk id="7" creationId="{5FCEDA99-2B69-49A8-9EDC-4B56F6FB9797}"/>
          </ac:picMkLst>
        </pc:picChg>
        <pc:picChg chg="mod">
          <ac:chgData name="Santiago Echeverri Arteaga" userId="bd14d2606eac0ff8" providerId="LiveId" clId="{C9A4EF57-1C6E-41D8-A204-EE06BD7F0CBC}" dt="2021-11-05T15:36:33.567" v="525" actId="1035"/>
          <ac:picMkLst>
            <pc:docMk/>
            <pc:sldMk cId="144726621" sldId="268"/>
            <ac:picMk id="9" creationId="{E8ED098B-DDC3-4F23-A595-88E93444D922}"/>
          </ac:picMkLst>
        </pc:picChg>
      </pc:sldChg>
      <pc:sldChg chg="addSp modSp modAnim">
        <pc:chgData name="Santiago Echeverri Arteaga" userId="bd14d2606eac0ff8" providerId="LiveId" clId="{C9A4EF57-1C6E-41D8-A204-EE06BD7F0CBC}" dt="2021-11-05T18:24:54.861" v="677"/>
        <pc:sldMkLst>
          <pc:docMk/>
          <pc:sldMk cId="3316553532" sldId="269"/>
        </pc:sldMkLst>
        <pc:picChg chg="mod">
          <ac:chgData name="Santiago Echeverri Arteaga" userId="bd14d2606eac0ff8" providerId="LiveId" clId="{C9A4EF57-1C6E-41D8-A204-EE06BD7F0CBC}" dt="2021-11-05T15:36:49.248" v="527"/>
          <ac:picMkLst>
            <pc:docMk/>
            <pc:sldMk cId="3316553532" sldId="269"/>
            <ac:picMk id="5" creationId="{EB0F5CE4-BC08-43BE-9FED-BA5279EAA802}"/>
          </ac:picMkLst>
        </pc:picChg>
        <pc:picChg chg="mod">
          <ac:chgData name="Santiago Echeverri Arteaga" userId="bd14d2606eac0ff8" providerId="LiveId" clId="{C9A4EF57-1C6E-41D8-A204-EE06BD7F0CBC}" dt="2021-11-05T15:36:42.416" v="526"/>
          <ac:picMkLst>
            <pc:docMk/>
            <pc:sldMk cId="3316553532" sldId="269"/>
            <ac:picMk id="6" creationId="{61B5E0A4-CF55-4217-98E4-92E1A83BA72A}"/>
          </ac:picMkLst>
        </pc:picChg>
        <pc:picChg chg="add mod">
          <ac:chgData name="Santiago Echeverri Arteaga" userId="bd14d2606eac0ff8" providerId="LiveId" clId="{C9A4EF57-1C6E-41D8-A204-EE06BD7F0CBC}" dt="2021-11-05T15:40:18.858" v="549"/>
          <ac:picMkLst>
            <pc:docMk/>
            <pc:sldMk cId="3316553532" sldId="269"/>
            <ac:picMk id="7" creationId="{5A2B14D0-0936-4002-836D-1CCBFCFF1971}"/>
          </ac:picMkLst>
        </pc:picChg>
        <pc:picChg chg="mod">
          <ac:chgData name="Santiago Echeverri Arteaga" userId="bd14d2606eac0ff8" providerId="LiveId" clId="{C9A4EF57-1C6E-41D8-A204-EE06BD7F0CBC}" dt="2021-11-05T15:36:53.942" v="528"/>
          <ac:picMkLst>
            <pc:docMk/>
            <pc:sldMk cId="3316553532" sldId="269"/>
            <ac:picMk id="8" creationId="{BD1AC1EF-EBEF-4C65-90CB-23BC8F65BFDF}"/>
          </ac:picMkLst>
        </pc:picChg>
      </pc:sldChg>
      <pc:sldChg chg="modSp modAnim">
        <pc:chgData name="Santiago Echeverri Arteaga" userId="bd14d2606eac0ff8" providerId="LiveId" clId="{C9A4EF57-1C6E-41D8-A204-EE06BD7F0CBC}" dt="2021-11-05T18:25:04.376" v="678"/>
        <pc:sldMkLst>
          <pc:docMk/>
          <pc:sldMk cId="2305690671" sldId="270"/>
        </pc:sldMkLst>
        <pc:picChg chg="mod">
          <ac:chgData name="Santiago Echeverri Arteaga" userId="bd14d2606eac0ff8" providerId="LiveId" clId="{C9A4EF57-1C6E-41D8-A204-EE06BD7F0CBC}" dt="2021-11-05T15:36:59.192" v="529"/>
          <ac:picMkLst>
            <pc:docMk/>
            <pc:sldMk cId="2305690671" sldId="270"/>
            <ac:picMk id="7" creationId="{A53DB8C2-18E1-401E-A744-48E12005AEF6}"/>
          </ac:picMkLst>
        </pc:picChg>
      </pc:sldChg>
      <pc:sldChg chg="addSp modSp mod modAnim">
        <pc:chgData name="Santiago Echeverri Arteaga" userId="bd14d2606eac0ff8" providerId="LiveId" clId="{C9A4EF57-1C6E-41D8-A204-EE06BD7F0CBC}" dt="2021-11-05T18:25:13.581" v="680"/>
        <pc:sldMkLst>
          <pc:docMk/>
          <pc:sldMk cId="1745006025" sldId="271"/>
        </pc:sldMkLst>
        <pc:picChg chg="mod">
          <ac:chgData name="Santiago Echeverri Arteaga" userId="bd14d2606eac0ff8" providerId="LiveId" clId="{C9A4EF57-1C6E-41D8-A204-EE06BD7F0CBC}" dt="2021-11-05T15:37:07.432" v="530"/>
          <ac:picMkLst>
            <pc:docMk/>
            <pc:sldMk cId="1745006025" sldId="271"/>
            <ac:picMk id="5" creationId="{59F010F8-79C9-44F0-97B3-33233187A84D}"/>
          </ac:picMkLst>
        </pc:picChg>
        <pc:picChg chg="add mod">
          <ac:chgData name="Santiago Echeverri Arteaga" userId="bd14d2606eac0ff8" providerId="LiveId" clId="{C9A4EF57-1C6E-41D8-A204-EE06BD7F0CBC}" dt="2021-11-05T15:37:13.367" v="531"/>
          <ac:picMkLst>
            <pc:docMk/>
            <pc:sldMk cId="1745006025" sldId="271"/>
            <ac:picMk id="6" creationId="{2A6757FB-6ED1-47BD-8E3C-92CC72B3DF57}"/>
          </ac:picMkLst>
        </pc:picChg>
        <pc:picChg chg="add mod">
          <ac:chgData name="Santiago Echeverri Arteaga" userId="bd14d2606eac0ff8" providerId="LiveId" clId="{C9A4EF57-1C6E-41D8-A204-EE06BD7F0CBC}" dt="2021-11-05T15:40:20.902" v="550"/>
          <ac:picMkLst>
            <pc:docMk/>
            <pc:sldMk cId="1745006025" sldId="271"/>
            <ac:picMk id="8" creationId="{A2727B4C-F74E-4270-A57A-BA5ACBA64162}"/>
          </ac:picMkLst>
        </pc:picChg>
      </pc:sldChg>
      <pc:sldChg chg="addSp delSp modSp mod setBg">
        <pc:chgData name="Santiago Echeverri Arteaga" userId="bd14d2606eac0ff8" providerId="LiveId" clId="{C9A4EF57-1C6E-41D8-A204-EE06BD7F0CBC}" dt="2021-11-05T12:39:07.943" v="17" actId="26606"/>
        <pc:sldMkLst>
          <pc:docMk/>
          <pc:sldMk cId="3214341369" sldId="272"/>
        </pc:sldMkLst>
        <pc:spChg chg="mod">
          <ac:chgData name="Santiago Echeverri Arteaga" userId="bd14d2606eac0ff8" providerId="LiveId" clId="{C9A4EF57-1C6E-41D8-A204-EE06BD7F0CBC}" dt="2021-11-05T12:39:07.943" v="17" actId="26606"/>
          <ac:spMkLst>
            <pc:docMk/>
            <pc:sldMk cId="3214341369" sldId="272"/>
            <ac:spMk id="2" creationId="{334B7111-903D-46D2-8C85-79DDCFB8CA40}"/>
          </ac:spMkLst>
        </pc:spChg>
        <pc:spChg chg="del">
          <ac:chgData name="Santiago Echeverri Arteaga" userId="bd14d2606eac0ff8" providerId="LiveId" clId="{C9A4EF57-1C6E-41D8-A204-EE06BD7F0CBC}" dt="2021-11-05T12:28:58.947" v="0" actId="22"/>
          <ac:spMkLst>
            <pc:docMk/>
            <pc:sldMk cId="3214341369" sldId="272"/>
            <ac:spMk id="3" creationId="{4BABC971-CF97-4C8B-879F-6BD37AB8AA1B}"/>
          </ac:spMkLst>
        </pc:spChg>
        <pc:spChg chg="add del mod">
          <ac:chgData name="Santiago Echeverri Arteaga" userId="bd14d2606eac0ff8" providerId="LiveId" clId="{C9A4EF57-1C6E-41D8-A204-EE06BD7F0CBC}" dt="2021-11-05T12:39:07.943" v="17" actId="26606"/>
          <ac:spMkLst>
            <pc:docMk/>
            <pc:sldMk cId="3214341369" sldId="272"/>
            <ac:spMk id="7" creationId="{A3628F38-FF8F-4D4E-99B6-01C318D9B56E}"/>
          </ac:spMkLst>
        </pc:spChg>
        <pc:spChg chg="add">
          <ac:chgData name="Santiago Echeverri Arteaga" userId="bd14d2606eac0ff8" providerId="LiveId" clId="{C9A4EF57-1C6E-41D8-A204-EE06BD7F0CBC}" dt="2021-11-05T12:39:07.943" v="17" actId="26606"/>
          <ac:spMkLst>
            <pc:docMk/>
            <pc:sldMk cId="3214341369" sldId="272"/>
            <ac:spMk id="19" creationId="{FED6D074-A5E9-4040-9A92-7CD5F68ACBBB}"/>
          </ac:spMkLst>
        </pc:spChg>
        <pc:spChg chg="add">
          <ac:chgData name="Santiago Echeverri Arteaga" userId="bd14d2606eac0ff8" providerId="LiveId" clId="{C9A4EF57-1C6E-41D8-A204-EE06BD7F0CBC}" dt="2021-11-05T12:39:07.943" v="17" actId="26606"/>
          <ac:spMkLst>
            <pc:docMk/>
            <pc:sldMk cId="3214341369" sldId="272"/>
            <ac:spMk id="21" creationId="{C364144C-8BB1-450F-812B-D7D09A795CBF}"/>
          </ac:spMkLst>
        </pc:spChg>
        <pc:grpChg chg="add">
          <ac:chgData name="Santiago Echeverri Arteaga" userId="bd14d2606eac0ff8" providerId="LiveId" clId="{C9A4EF57-1C6E-41D8-A204-EE06BD7F0CBC}" dt="2021-11-05T12:39:07.943" v="17" actId="26606"/>
          <ac:grpSpMkLst>
            <pc:docMk/>
            <pc:sldMk cId="3214341369" sldId="272"/>
            <ac:grpSpMk id="13" creationId="{D206359A-F1E3-49EE-BBC2-40888C4A3628}"/>
          </ac:grpSpMkLst>
        </pc:grpChg>
        <pc:picChg chg="add del mod ord">
          <ac:chgData name="Santiago Echeverri Arteaga" userId="bd14d2606eac0ff8" providerId="LiveId" clId="{C9A4EF57-1C6E-41D8-A204-EE06BD7F0CBC}" dt="2021-11-05T12:38:50.497" v="14" actId="21"/>
          <ac:picMkLst>
            <pc:docMk/>
            <pc:sldMk cId="3214341369" sldId="272"/>
            <ac:picMk id="5" creationId="{263CE72A-9E25-482D-98E5-42C0809EF0C2}"/>
          </ac:picMkLst>
        </pc:picChg>
        <pc:picChg chg="add">
          <ac:chgData name="Santiago Echeverri Arteaga" userId="bd14d2606eac0ff8" providerId="LiveId" clId="{C9A4EF57-1C6E-41D8-A204-EE06BD7F0CBC}" dt="2021-11-05T12:39:07.943" v="17" actId="26606"/>
          <ac:picMkLst>
            <pc:docMk/>
            <pc:sldMk cId="3214341369" sldId="272"/>
            <ac:picMk id="9" creationId="{EB6CBDED-5D2B-44EA-8E81-624EC614DA81}"/>
          </ac:picMkLst>
        </pc:picChg>
      </pc:sldChg>
      <pc:sldChg chg="addSp delSp modSp mod ord">
        <pc:chgData name="Santiago Echeverri Arteaga" userId="bd14d2606eac0ff8" providerId="LiveId" clId="{C9A4EF57-1C6E-41D8-A204-EE06BD7F0CBC}" dt="2021-11-05T15:40:24.417" v="551"/>
        <pc:sldMkLst>
          <pc:docMk/>
          <pc:sldMk cId="3134610923" sldId="273"/>
        </pc:sldMkLst>
        <pc:spChg chg="del">
          <ac:chgData name="Santiago Echeverri Arteaga" userId="bd14d2606eac0ff8" providerId="LiveId" clId="{C9A4EF57-1C6E-41D8-A204-EE06BD7F0CBC}" dt="2021-11-05T12:37:45.728" v="2" actId="22"/>
          <ac:spMkLst>
            <pc:docMk/>
            <pc:sldMk cId="3134610923" sldId="273"/>
            <ac:spMk id="3" creationId="{5B50F1A6-5FC5-4BB1-B7F8-EC5E55DB5896}"/>
          </ac:spMkLst>
        </pc:spChg>
        <pc:picChg chg="add mod ord modCrop">
          <ac:chgData name="Santiago Echeverri Arteaga" userId="bd14d2606eac0ff8" providerId="LiveId" clId="{C9A4EF57-1C6E-41D8-A204-EE06BD7F0CBC}" dt="2021-11-05T12:38:41.360" v="13"/>
          <ac:picMkLst>
            <pc:docMk/>
            <pc:sldMk cId="3134610923" sldId="273"/>
            <ac:picMk id="5" creationId="{32E4B5FF-1A7F-4F26-B0CA-0229AF0C4A8F}"/>
          </ac:picMkLst>
        </pc:picChg>
        <pc:picChg chg="add mod">
          <ac:chgData name="Santiago Echeverri Arteaga" userId="bd14d2606eac0ff8" providerId="LiveId" clId="{C9A4EF57-1C6E-41D8-A204-EE06BD7F0CBC}" dt="2021-11-05T15:40:24.417" v="551"/>
          <ac:picMkLst>
            <pc:docMk/>
            <pc:sldMk cId="3134610923" sldId="273"/>
            <ac:picMk id="6" creationId="{50036285-85AA-4684-B5BA-B9B727A5D0E9}"/>
          </ac:picMkLst>
        </pc:picChg>
      </pc:sldChg>
      <pc:sldChg chg="addSp delSp modSp new mod setBg">
        <pc:chgData name="Santiago Echeverri Arteaga" userId="bd14d2606eac0ff8" providerId="LiveId" clId="{C9A4EF57-1C6E-41D8-A204-EE06BD7F0CBC}" dt="2021-11-05T12:39:34.219" v="35" actId="26606"/>
        <pc:sldMkLst>
          <pc:docMk/>
          <pc:sldMk cId="3687139761" sldId="274"/>
        </pc:sldMkLst>
        <pc:spChg chg="mod">
          <ac:chgData name="Santiago Echeverri Arteaga" userId="bd14d2606eac0ff8" providerId="LiveId" clId="{C9A4EF57-1C6E-41D8-A204-EE06BD7F0CBC}" dt="2021-11-05T12:39:34.219" v="35" actId="26606"/>
          <ac:spMkLst>
            <pc:docMk/>
            <pc:sldMk cId="3687139761" sldId="274"/>
            <ac:spMk id="2" creationId="{8CC9FA75-FBB3-4044-B4C3-01AC06D4215C}"/>
          </ac:spMkLst>
        </pc:spChg>
        <pc:spChg chg="del">
          <ac:chgData name="Santiago Echeverri Arteaga" userId="bd14d2606eac0ff8" providerId="LiveId" clId="{C9A4EF57-1C6E-41D8-A204-EE06BD7F0CBC}" dt="2021-11-05T12:39:34.219" v="35" actId="26606"/>
          <ac:spMkLst>
            <pc:docMk/>
            <pc:sldMk cId="3687139761" sldId="274"/>
            <ac:spMk id="3" creationId="{C291084D-65E1-4D56-B873-3272D5F71435}"/>
          </ac:spMkLst>
        </pc:spChg>
        <pc:spChg chg="add">
          <ac:chgData name="Santiago Echeverri Arteaga" userId="bd14d2606eac0ff8" providerId="LiveId" clId="{C9A4EF57-1C6E-41D8-A204-EE06BD7F0CBC}" dt="2021-11-05T12:39:34.219" v="35" actId="26606"/>
          <ac:spMkLst>
            <pc:docMk/>
            <pc:sldMk cId="3687139761" sldId="274"/>
            <ac:spMk id="15" creationId="{FED6D074-A5E9-4040-9A92-7CD5F68ACBBB}"/>
          </ac:spMkLst>
        </pc:spChg>
        <pc:spChg chg="add">
          <ac:chgData name="Santiago Echeverri Arteaga" userId="bd14d2606eac0ff8" providerId="LiveId" clId="{C9A4EF57-1C6E-41D8-A204-EE06BD7F0CBC}" dt="2021-11-05T12:39:34.219" v="35" actId="26606"/>
          <ac:spMkLst>
            <pc:docMk/>
            <pc:sldMk cId="3687139761" sldId="274"/>
            <ac:spMk id="17" creationId="{C364144C-8BB1-450F-812B-D7D09A795CBF}"/>
          </ac:spMkLst>
        </pc:spChg>
        <pc:grpChg chg="add">
          <ac:chgData name="Santiago Echeverri Arteaga" userId="bd14d2606eac0ff8" providerId="LiveId" clId="{C9A4EF57-1C6E-41D8-A204-EE06BD7F0CBC}" dt="2021-11-05T12:39:34.219" v="35" actId="26606"/>
          <ac:grpSpMkLst>
            <pc:docMk/>
            <pc:sldMk cId="3687139761" sldId="274"/>
            <ac:grpSpMk id="9" creationId="{D206359A-F1E3-49EE-BBC2-40888C4A3628}"/>
          </ac:grpSpMkLst>
        </pc:grpChg>
        <pc:picChg chg="add">
          <ac:chgData name="Santiago Echeverri Arteaga" userId="bd14d2606eac0ff8" providerId="LiveId" clId="{C9A4EF57-1C6E-41D8-A204-EE06BD7F0CBC}" dt="2021-11-05T12:39:34.219" v="35" actId="26606"/>
          <ac:picMkLst>
            <pc:docMk/>
            <pc:sldMk cId="3687139761" sldId="274"/>
            <ac:picMk id="5" creationId="{A5F4A093-22CC-4AD9-96BB-B7AB1D54AD72}"/>
          </ac:picMkLst>
        </pc:picChg>
      </pc:sldChg>
      <pc:sldChg chg="addSp delSp modSp new mod setBg">
        <pc:chgData name="Santiago Echeverri Arteaga" userId="bd14d2606eac0ff8" providerId="LiveId" clId="{C9A4EF57-1C6E-41D8-A204-EE06BD7F0CBC}" dt="2021-11-05T12:40:12.076" v="55" actId="26606"/>
        <pc:sldMkLst>
          <pc:docMk/>
          <pc:sldMk cId="3176266323" sldId="275"/>
        </pc:sldMkLst>
        <pc:spChg chg="mod">
          <ac:chgData name="Santiago Echeverri Arteaga" userId="bd14d2606eac0ff8" providerId="LiveId" clId="{C9A4EF57-1C6E-41D8-A204-EE06BD7F0CBC}" dt="2021-11-05T12:40:12.076" v="55" actId="26606"/>
          <ac:spMkLst>
            <pc:docMk/>
            <pc:sldMk cId="3176266323" sldId="275"/>
            <ac:spMk id="2" creationId="{5B9A3791-8DE0-409F-99FC-5CEAC2CA20C1}"/>
          </ac:spMkLst>
        </pc:spChg>
        <pc:spChg chg="del">
          <ac:chgData name="Santiago Echeverri Arteaga" userId="bd14d2606eac0ff8" providerId="LiveId" clId="{C9A4EF57-1C6E-41D8-A204-EE06BD7F0CBC}" dt="2021-11-05T12:40:12.076" v="55" actId="26606"/>
          <ac:spMkLst>
            <pc:docMk/>
            <pc:sldMk cId="3176266323" sldId="275"/>
            <ac:spMk id="3" creationId="{63FC1EAE-78B7-454E-86D4-1B142D06CF15}"/>
          </ac:spMkLst>
        </pc:spChg>
        <pc:spChg chg="add">
          <ac:chgData name="Santiago Echeverri Arteaga" userId="bd14d2606eac0ff8" providerId="LiveId" clId="{C9A4EF57-1C6E-41D8-A204-EE06BD7F0CBC}" dt="2021-11-05T12:40:12.076" v="55" actId="26606"/>
          <ac:spMkLst>
            <pc:docMk/>
            <pc:sldMk cId="3176266323" sldId="275"/>
            <ac:spMk id="15" creationId="{FED6D074-A5E9-4040-9A92-7CD5F68ACBBB}"/>
          </ac:spMkLst>
        </pc:spChg>
        <pc:spChg chg="add">
          <ac:chgData name="Santiago Echeverri Arteaga" userId="bd14d2606eac0ff8" providerId="LiveId" clId="{C9A4EF57-1C6E-41D8-A204-EE06BD7F0CBC}" dt="2021-11-05T12:40:12.076" v="55" actId="26606"/>
          <ac:spMkLst>
            <pc:docMk/>
            <pc:sldMk cId="3176266323" sldId="275"/>
            <ac:spMk id="17" creationId="{C364144C-8BB1-450F-812B-D7D09A795CBF}"/>
          </ac:spMkLst>
        </pc:spChg>
        <pc:grpChg chg="add">
          <ac:chgData name="Santiago Echeverri Arteaga" userId="bd14d2606eac0ff8" providerId="LiveId" clId="{C9A4EF57-1C6E-41D8-A204-EE06BD7F0CBC}" dt="2021-11-05T12:40:12.076" v="55" actId="26606"/>
          <ac:grpSpMkLst>
            <pc:docMk/>
            <pc:sldMk cId="3176266323" sldId="275"/>
            <ac:grpSpMk id="9" creationId="{D206359A-F1E3-49EE-BBC2-40888C4A3628}"/>
          </ac:grpSpMkLst>
        </pc:grpChg>
        <pc:picChg chg="add">
          <ac:chgData name="Santiago Echeverri Arteaga" userId="bd14d2606eac0ff8" providerId="LiveId" clId="{C9A4EF57-1C6E-41D8-A204-EE06BD7F0CBC}" dt="2021-11-05T12:40:12.076" v="55" actId="26606"/>
          <ac:picMkLst>
            <pc:docMk/>
            <pc:sldMk cId="3176266323" sldId="275"/>
            <ac:picMk id="5" creationId="{A2F7A3E3-D232-43DF-93DD-737E49117950}"/>
          </ac:picMkLst>
        </pc:picChg>
      </pc:sldChg>
      <pc:sldChg chg="addSp delSp modSp new mod modAnim">
        <pc:chgData name="Santiago Echeverri Arteaga" userId="bd14d2606eac0ff8" providerId="LiveId" clId="{C9A4EF57-1C6E-41D8-A204-EE06BD7F0CBC}" dt="2021-11-05T18:25:32.904" v="684"/>
        <pc:sldMkLst>
          <pc:docMk/>
          <pc:sldMk cId="3777164188" sldId="276"/>
        </pc:sldMkLst>
        <pc:spChg chg="mod">
          <ac:chgData name="Santiago Echeverri Arteaga" userId="bd14d2606eac0ff8" providerId="LiveId" clId="{C9A4EF57-1C6E-41D8-A204-EE06BD7F0CBC}" dt="2021-11-05T14:20:50.117" v="85" actId="20577"/>
          <ac:spMkLst>
            <pc:docMk/>
            <pc:sldMk cId="3777164188" sldId="276"/>
            <ac:spMk id="2" creationId="{023EB9D0-B174-481A-A57D-C821336541FC}"/>
          </ac:spMkLst>
        </pc:spChg>
        <pc:spChg chg="del">
          <ac:chgData name="Santiago Echeverri Arteaga" userId="bd14d2606eac0ff8" providerId="LiveId" clId="{C9A4EF57-1C6E-41D8-A204-EE06BD7F0CBC}" dt="2021-11-05T14:20:51.918" v="86" actId="22"/>
          <ac:spMkLst>
            <pc:docMk/>
            <pc:sldMk cId="3777164188" sldId="276"/>
            <ac:spMk id="3" creationId="{97FD7DB8-3EA4-4E57-8769-13A3D9F6912D}"/>
          </ac:spMkLst>
        </pc:spChg>
        <pc:picChg chg="add mod ord modCrop">
          <ac:chgData name="Santiago Echeverri Arteaga" userId="bd14d2606eac0ff8" providerId="LiveId" clId="{C9A4EF57-1C6E-41D8-A204-EE06BD7F0CBC}" dt="2021-11-05T18:25:25.919" v="681" actId="1076"/>
          <ac:picMkLst>
            <pc:docMk/>
            <pc:sldMk cId="3777164188" sldId="276"/>
            <ac:picMk id="5" creationId="{B14F539A-AE2B-4C4F-89E0-0D55486222F9}"/>
          </ac:picMkLst>
        </pc:picChg>
        <pc:picChg chg="add mod">
          <ac:chgData name="Santiago Echeverri Arteaga" userId="bd14d2606eac0ff8" providerId="LiveId" clId="{C9A4EF57-1C6E-41D8-A204-EE06BD7F0CBC}" dt="2021-11-05T18:25:27.699" v="682" actId="1076"/>
          <ac:picMkLst>
            <pc:docMk/>
            <pc:sldMk cId="3777164188" sldId="276"/>
            <ac:picMk id="7" creationId="{6033528D-CB29-44D9-BAD2-ADDA9B1D02F1}"/>
          </ac:picMkLst>
        </pc:picChg>
        <pc:picChg chg="add mod">
          <ac:chgData name="Santiago Echeverri Arteaga" userId="bd14d2606eac0ff8" providerId="LiveId" clId="{C9A4EF57-1C6E-41D8-A204-EE06BD7F0CBC}" dt="2021-11-05T15:37:39.846" v="534"/>
          <ac:picMkLst>
            <pc:docMk/>
            <pc:sldMk cId="3777164188" sldId="276"/>
            <ac:picMk id="9" creationId="{7A493EA2-3308-43B2-B500-399226641B3B}"/>
          </ac:picMkLst>
        </pc:picChg>
        <pc:picChg chg="add del">
          <ac:chgData name="Santiago Echeverri Arteaga" userId="bd14d2606eac0ff8" providerId="LiveId" clId="{C9A4EF57-1C6E-41D8-A204-EE06BD7F0CBC}" dt="2021-11-05T14:25:25.688" v="100" actId="21"/>
          <ac:picMkLst>
            <pc:docMk/>
            <pc:sldMk cId="3777164188" sldId="276"/>
            <ac:picMk id="11" creationId="{741FE515-5490-4E6B-8DE9-7A8A71A232DC}"/>
          </ac:picMkLst>
        </pc:picChg>
        <pc:picChg chg="add mod">
          <ac:chgData name="Santiago Echeverri Arteaga" userId="bd14d2606eac0ff8" providerId="LiveId" clId="{C9A4EF57-1C6E-41D8-A204-EE06BD7F0CBC}" dt="2021-11-05T15:40:26.253" v="552"/>
          <ac:picMkLst>
            <pc:docMk/>
            <pc:sldMk cId="3777164188" sldId="276"/>
            <ac:picMk id="12" creationId="{8B4D13D7-D158-40DA-91BD-EE4E333AF407}"/>
          </ac:picMkLst>
        </pc:picChg>
      </pc:sldChg>
      <pc:sldChg chg="addSp delSp modSp new mod modAnim">
        <pc:chgData name="Santiago Echeverri Arteaga" userId="bd14d2606eac0ff8" providerId="LiveId" clId="{C9A4EF57-1C6E-41D8-A204-EE06BD7F0CBC}" dt="2021-11-05T18:25:59.845" v="713"/>
        <pc:sldMkLst>
          <pc:docMk/>
          <pc:sldMk cId="130086201" sldId="277"/>
        </pc:sldMkLst>
        <pc:spChg chg="mod">
          <ac:chgData name="Santiago Echeverri Arteaga" userId="bd14d2606eac0ff8" providerId="LiveId" clId="{C9A4EF57-1C6E-41D8-A204-EE06BD7F0CBC}" dt="2021-11-05T14:27:55.040" v="103"/>
          <ac:spMkLst>
            <pc:docMk/>
            <pc:sldMk cId="130086201" sldId="277"/>
            <ac:spMk id="2" creationId="{F0FEAE53-BFAD-48BC-B1BA-2AF32342D18F}"/>
          </ac:spMkLst>
        </pc:spChg>
        <pc:spChg chg="del">
          <ac:chgData name="Santiago Echeverri Arteaga" userId="bd14d2606eac0ff8" providerId="LiveId" clId="{C9A4EF57-1C6E-41D8-A204-EE06BD7F0CBC}" dt="2021-11-05T18:25:37.424" v="685" actId="478"/>
          <ac:spMkLst>
            <pc:docMk/>
            <pc:sldMk cId="130086201" sldId="277"/>
            <ac:spMk id="3" creationId="{688F95BC-E689-43DE-8B70-90AB5FD8CECE}"/>
          </ac:spMkLst>
        </pc:spChg>
        <pc:picChg chg="add mod">
          <ac:chgData name="Santiago Echeverri Arteaga" userId="bd14d2606eac0ff8" providerId="LiveId" clId="{C9A4EF57-1C6E-41D8-A204-EE06BD7F0CBC}" dt="2021-11-05T15:37:46.020" v="535"/>
          <ac:picMkLst>
            <pc:docMk/>
            <pc:sldMk cId="130086201" sldId="277"/>
            <ac:picMk id="5" creationId="{39CD525C-7FC3-4396-A1BA-66F7A477493A}"/>
          </ac:picMkLst>
        </pc:picChg>
        <pc:picChg chg="add mod">
          <ac:chgData name="Santiago Echeverri Arteaga" userId="bd14d2606eac0ff8" providerId="LiveId" clId="{C9A4EF57-1C6E-41D8-A204-EE06BD7F0CBC}" dt="2021-11-05T14:28:01.072" v="105" actId="14100"/>
          <ac:picMkLst>
            <pc:docMk/>
            <pc:sldMk cId="130086201" sldId="277"/>
            <ac:picMk id="6" creationId="{8B9C0F5C-2F4A-4C10-BFF3-20DEC5D432A2}"/>
          </ac:picMkLst>
        </pc:picChg>
        <pc:picChg chg="add mod">
          <ac:chgData name="Santiago Echeverri Arteaga" userId="bd14d2606eac0ff8" providerId="LiveId" clId="{C9A4EF57-1C6E-41D8-A204-EE06BD7F0CBC}" dt="2021-11-05T18:25:53.515" v="711" actId="1035"/>
          <ac:picMkLst>
            <pc:docMk/>
            <pc:sldMk cId="130086201" sldId="277"/>
            <ac:picMk id="8" creationId="{5DC8319E-8A19-4311-82FA-3610C23B7314}"/>
          </ac:picMkLst>
        </pc:picChg>
        <pc:picChg chg="add mod">
          <ac:chgData name="Santiago Echeverri Arteaga" userId="bd14d2606eac0ff8" providerId="LiveId" clId="{C9A4EF57-1C6E-41D8-A204-EE06BD7F0CBC}" dt="2021-11-05T15:37:50.926" v="536"/>
          <ac:picMkLst>
            <pc:docMk/>
            <pc:sldMk cId="130086201" sldId="277"/>
            <ac:picMk id="10" creationId="{3B9CE0D1-2A57-45F5-A43D-91B16856987E}"/>
          </ac:picMkLst>
        </pc:picChg>
        <pc:picChg chg="add mod">
          <ac:chgData name="Santiago Echeverri Arteaga" userId="bd14d2606eac0ff8" providerId="LiveId" clId="{C9A4EF57-1C6E-41D8-A204-EE06BD7F0CBC}" dt="2021-11-05T15:40:28.871" v="553"/>
          <ac:picMkLst>
            <pc:docMk/>
            <pc:sldMk cId="130086201" sldId="277"/>
            <ac:picMk id="11" creationId="{7270A82F-607F-4BE4-8B14-393C0E7B3230}"/>
          </ac:picMkLst>
        </pc:picChg>
      </pc:sldChg>
      <pc:sldChg chg="addSp delSp modSp new mod modAnim">
        <pc:chgData name="Santiago Echeverri Arteaga" userId="bd14d2606eac0ff8" providerId="LiveId" clId="{C9A4EF57-1C6E-41D8-A204-EE06BD7F0CBC}" dt="2021-11-05T18:26:54.649" v="717"/>
        <pc:sldMkLst>
          <pc:docMk/>
          <pc:sldMk cId="1731471371" sldId="278"/>
        </pc:sldMkLst>
        <pc:spChg chg="mod">
          <ac:chgData name="Santiago Echeverri Arteaga" userId="bd14d2606eac0ff8" providerId="LiveId" clId="{C9A4EF57-1C6E-41D8-A204-EE06BD7F0CBC}" dt="2021-11-05T14:42:04.395" v="182" actId="1076"/>
          <ac:spMkLst>
            <pc:docMk/>
            <pc:sldMk cId="1731471371" sldId="278"/>
            <ac:spMk id="2" creationId="{AD6E9565-948E-47F2-8133-6B015A9FFA27}"/>
          </ac:spMkLst>
        </pc:spChg>
        <pc:spChg chg="del">
          <ac:chgData name="Santiago Echeverri Arteaga" userId="bd14d2606eac0ff8" providerId="LiveId" clId="{C9A4EF57-1C6E-41D8-A204-EE06BD7F0CBC}" dt="2021-11-05T14:36:37.053" v="165" actId="22"/>
          <ac:spMkLst>
            <pc:docMk/>
            <pc:sldMk cId="1731471371" sldId="278"/>
            <ac:spMk id="3" creationId="{10CC8974-5B62-47E1-859F-4291767EC24C}"/>
          </ac:spMkLst>
        </pc:spChg>
        <pc:spChg chg="add mod">
          <ac:chgData name="Santiago Echeverri Arteaga" userId="bd14d2606eac0ff8" providerId="LiveId" clId="{C9A4EF57-1C6E-41D8-A204-EE06BD7F0CBC}" dt="2021-11-05T15:19:55.607" v="365" actId="1036"/>
          <ac:spMkLst>
            <pc:docMk/>
            <pc:sldMk cId="1731471371" sldId="278"/>
            <ac:spMk id="12" creationId="{4AF6A8F5-9671-4457-8746-A899A23C6EA8}"/>
          </ac:spMkLst>
        </pc:spChg>
        <pc:picChg chg="add mod ord">
          <ac:chgData name="Santiago Echeverri Arteaga" userId="bd14d2606eac0ff8" providerId="LiveId" clId="{C9A4EF57-1C6E-41D8-A204-EE06BD7F0CBC}" dt="2021-11-05T15:38:07.555" v="538"/>
          <ac:picMkLst>
            <pc:docMk/>
            <pc:sldMk cId="1731471371" sldId="278"/>
            <ac:picMk id="5" creationId="{E7A0EDF6-65EB-4315-B161-97110DE2FE2F}"/>
          </ac:picMkLst>
        </pc:picChg>
        <pc:picChg chg="add mod">
          <ac:chgData name="Santiago Echeverri Arteaga" userId="bd14d2606eac0ff8" providerId="LiveId" clId="{C9A4EF57-1C6E-41D8-A204-EE06BD7F0CBC}" dt="2021-11-05T15:38:01.103" v="537"/>
          <ac:picMkLst>
            <pc:docMk/>
            <pc:sldMk cId="1731471371" sldId="278"/>
            <ac:picMk id="7" creationId="{FE27A55E-8FE1-4987-844F-F276E17D822A}"/>
          </ac:picMkLst>
        </pc:picChg>
        <pc:picChg chg="add mod">
          <ac:chgData name="Santiago Echeverri Arteaga" userId="bd14d2606eac0ff8" providerId="LiveId" clId="{C9A4EF57-1C6E-41D8-A204-EE06BD7F0CBC}" dt="2021-11-05T15:38:14.846" v="539"/>
          <ac:picMkLst>
            <pc:docMk/>
            <pc:sldMk cId="1731471371" sldId="278"/>
            <ac:picMk id="11" creationId="{DD4AD16E-4A43-4C32-BECD-5E6C699F78A2}"/>
          </ac:picMkLst>
        </pc:picChg>
        <pc:picChg chg="add mod">
          <ac:chgData name="Santiago Echeverri Arteaga" userId="bd14d2606eac0ff8" providerId="LiveId" clId="{C9A4EF57-1C6E-41D8-A204-EE06BD7F0CBC}" dt="2021-11-05T15:38:18.918" v="540"/>
          <ac:picMkLst>
            <pc:docMk/>
            <pc:sldMk cId="1731471371" sldId="278"/>
            <ac:picMk id="14" creationId="{AE3DE0C4-104F-41BD-BF6C-3DD160435367}"/>
          </ac:picMkLst>
        </pc:picChg>
        <pc:picChg chg="add mod">
          <ac:chgData name="Santiago Echeverri Arteaga" userId="bd14d2606eac0ff8" providerId="LiveId" clId="{C9A4EF57-1C6E-41D8-A204-EE06BD7F0CBC}" dt="2021-11-05T15:40:30.402" v="554"/>
          <ac:picMkLst>
            <pc:docMk/>
            <pc:sldMk cId="1731471371" sldId="278"/>
            <ac:picMk id="16" creationId="{18CBA27A-F6FB-4689-9C19-C864B7FDC330}"/>
          </ac:picMkLst>
        </pc:picChg>
        <pc:cxnChg chg="add mod">
          <ac:chgData name="Santiago Echeverri Arteaga" userId="bd14d2606eac0ff8" providerId="LiveId" clId="{C9A4EF57-1C6E-41D8-A204-EE06BD7F0CBC}" dt="2021-11-05T15:19:48.864" v="349" actId="1076"/>
          <ac:cxnSpMkLst>
            <pc:docMk/>
            <pc:sldMk cId="1731471371" sldId="278"/>
            <ac:cxnSpMk id="9" creationId="{410CB9FA-C72C-4876-8CAE-C685D389CCC6}"/>
          </ac:cxnSpMkLst>
        </pc:cxnChg>
      </pc:sldChg>
      <pc:sldChg chg="addSp delSp modSp new mod modAnim">
        <pc:chgData name="Santiago Echeverri Arteaga" userId="bd14d2606eac0ff8" providerId="LiveId" clId="{C9A4EF57-1C6E-41D8-A204-EE06BD7F0CBC}" dt="2021-11-05T18:27:03.445" v="719"/>
        <pc:sldMkLst>
          <pc:docMk/>
          <pc:sldMk cId="915941240" sldId="279"/>
        </pc:sldMkLst>
        <pc:spChg chg="mod">
          <ac:chgData name="Santiago Echeverri Arteaga" userId="bd14d2606eac0ff8" providerId="LiveId" clId="{C9A4EF57-1C6E-41D8-A204-EE06BD7F0CBC}" dt="2021-11-05T15:01:22.964" v="333" actId="20577"/>
          <ac:spMkLst>
            <pc:docMk/>
            <pc:sldMk cId="915941240" sldId="279"/>
            <ac:spMk id="2" creationId="{4FC7C711-395F-4B86-AAC1-30A71D2F657B}"/>
          </ac:spMkLst>
        </pc:spChg>
        <pc:spChg chg="add del">
          <ac:chgData name="Santiago Echeverri Arteaga" userId="bd14d2606eac0ff8" providerId="LiveId" clId="{C9A4EF57-1C6E-41D8-A204-EE06BD7F0CBC}" dt="2021-11-05T15:14:12.325" v="340" actId="22"/>
          <ac:spMkLst>
            <pc:docMk/>
            <pc:sldMk cId="915941240" sldId="279"/>
            <ac:spMk id="3" creationId="{8B4A2D25-8A89-4A37-8526-799C82759891}"/>
          </ac:spMkLst>
        </pc:spChg>
        <pc:picChg chg="add del mod ord">
          <ac:chgData name="Santiago Echeverri Arteaga" userId="bd14d2606eac0ff8" providerId="LiveId" clId="{C9A4EF57-1C6E-41D8-A204-EE06BD7F0CBC}" dt="2021-11-05T15:13:50.332" v="335" actId="22"/>
          <ac:picMkLst>
            <pc:docMk/>
            <pc:sldMk cId="915941240" sldId="279"/>
            <ac:picMk id="5" creationId="{5326EBAD-C2CD-476D-BFEA-0C41AADE97CF}"/>
          </ac:picMkLst>
        </pc:picChg>
        <pc:picChg chg="add mod">
          <ac:chgData name="Santiago Echeverri Arteaga" userId="bd14d2606eac0ff8" providerId="LiveId" clId="{C9A4EF57-1C6E-41D8-A204-EE06BD7F0CBC}" dt="2021-11-05T15:13:59.759" v="339" actId="1076"/>
          <ac:picMkLst>
            <pc:docMk/>
            <pc:sldMk cId="915941240" sldId="279"/>
            <ac:picMk id="7" creationId="{60767080-F03A-475C-AF41-BB65D4F7E906}"/>
          </ac:picMkLst>
        </pc:picChg>
        <pc:picChg chg="add mod ord">
          <ac:chgData name="Santiago Echeverri Arteaga" userId="bd14d2606eac0ff8" providerId="LiveId" clId="{C9A4EF57-1C6E-41D8-A204-EE06BD7F0CBC}" dt="2021-11-05T15:38:24.940" v="541"/>
          <ac:picMkLst>
            <pc:docMk/>
            <pc:sldMk cId="915941240" sldId="279"/>
            <ac:picMk id="9" creationId="{853B2429-FDC8-42ED-98B6-E74731B44173}"/>
          </ac:picMkLst>
        </pc:picChg>
        <pc:picChg chg="add mod">
          <ac:chgData name="Santiago Echeverri Arteaga" userId="bd14d2606eac0ff8" providerId="LiveId" clId="{C9A4EF57-1C6E-41D8-A204-EE06BD7F0CBC}" dt="2021-11-05T15:38:29.042" v="542"/>
          <ac:picMkLst>
            <pc:docMk/>
            <pc:sldMk cId="915941240" sldId="279"/>
            <ac:picMk id="11" creationId="{016D3610-2C06-4B58-BD37-576382563778}"/>
          </ac:picMkLst>
        </pc:picChg>
        <pc:picChg chg="add mod">
          <ac:chgData name="Santiago Echeverri Arteaga" userId="bd14d2606eac0ff8" providerId="LiveId" clId="{C9A4EF57-1C6E-41D8-A204-EE06BD7F0CBC}" dt="2021-11-05T15:40:32.387" v="555"/>
          <ac:picMkLst>
            <pc:docMk/>
            <pc:sldMk cId="915941240" sldId="279"/>
            <ac:picMk id="12" creationId="{60589BFE-A471-4E47-AD5F-CC7A9AAA1E2B}"/>
          </ac:picMkLst>
        </pc:picChg>
      </pc:sldChg>
      <pc:sldChg chg="addSp delSp modSp new mod modAnim">
        <pc:chgData name="Santiago Echeverri Arteaga" userId="bd14d2606eac0ff8" providerId="LiveId" clId="{C9A4EF57-1C6E-41D8-A204-EE06BD7F0CBC}" dt="2021-11-05T18:27:15.493" v="722"/>
        <pc:sldMkLst>
          <pc:docMk/>
          <pc:sldMk cId="1249539334" sldId="280"/>
        </pc:sldMkLst>
        <pc:spChg chg="mod">
          <ac:chgData name="Santiago Echeverri Arteaga" userId="bd14d2606eac0ff8" providerId="LiveId" clId="{C9A4EF57-1C6E-41D8-A204-EE06BD7F0CBC}" dt="2021-11-05T15:33:57.111" v="440" actId="1035"/>
          <ac:spMkLst>
            <pc:docMk/>
            <pc:sldMk cId="1249539334" sldId="280"/>
            <ac:spMk id="2" creationId="{15D819A2-6D59-4D3F-BBBF-03AA5F8F209B}"/>
          </ac:spMkLst>
        </pc:spChg>
        <pc:spChg chg="del">
          <ac:chgData name="Santiago Echeverri Arteaga" userId="bd14d2606eac0ff8" providerId="LiveId" clId="{C9A4EF57-1C6E-41D8-A204-EE06BD7F0CBC}" dt="2021-11-05T15:27:17.988" v="398" actId="22"/>
          <ac:spMkLst>
            <pc:docMk/>
            <pc:sldMk cId="1249539334" sldId="280"/>
            <ac:spMk id="3" creationId="{37149613-E9EF-4F98-AF3E-904752F2B6A2}"/>
          </ac:spMkLst>
        </pc:spChg>
        <pc:picChg chg="add mod ord">
          <ac:chgData name="Santiago Echeverri Arteaga" userId="bd14d2606eac0ff8" providerId="LiveId" clId="{C9A4EF57-1C6E-41D8-A204-EE06BD7F0CBC}" dt="2021-11-05T15:38:36.813" v="543"/>
          <ac:picMkLst>
            <pc:docMk/>
            <pc:sldMk cId="1249539334" sldId="280"/>
            <ac:picMk id="5" creationId="{9EB1DB91-CDC3-4096-B511-15747F5BC9FC}"/>
          </ac:picMkLst>
        </pc:picChg>
        <pc:picChg chg="add mod">
          <ac:chgData name="Santiago Echeverri Arteaga" userId="bd14d2606eac0ff8" providerId="LiveId" clId="{C9A4EF57-1C6E-41D8-A204-EE06BD7F0CBC}" dt="2021-11-05T15:39:51.013" v="544"/>
          <ac:picMkLst>
            <pc:docMk/>
            <pc:sldMk cId="1249539334" sldId="280"/>
            <ac:picMk id="7" creationId="{D92C88F8-A34E-4288-8FF7-5D8C8C4D41A7}"/>
          </ac:picMkLst>
        </pc:picChg>
        <pc:picChg chg="add mod">
          <ac:chgData name="Santiago Echeverri Arteaga" userId="bd14d2606eac0ff8" providerId="LiveId" clId="{C9A4EF57-1C6E-41D8-A204-EE06BD7F0CBC}" dt="2021-11-05T15:39:55.276" v="545"/>
          <ac:picMkLst>
            <pc:docMk/>
            <pc:sldMk cId="1249539334" sldId="280"/>
            <ac:picMk id="9" creationId="{4D49CE4B-E3CD-4B43-98DB-BEE2953939CB}"/>
          </ac:picMkLst>
        </pc:picChg>
        <pc:picChg chg="add mod">
          <ac:chgData name="Santiago Echeverri Arteaga" userId="bd14d2606eac0ff8" providerId="LiveId" clId="{C9A4EF57-1C6E-41D8-A204-EE06BD7F0CBC}" dt="2021-11-05T15:40:34.285" v="556"/>
          <ac:picMkLst>
            <pc:docMk/>
            <pc:sldMk cId="1249539334" sldId="280"/>
            <ac:picMk id="10" creationId="{B601E561-1D5A-4B65-B0B5-D8CDDF34E4FB}"/>
          </ac:picMkLst>
        </pc:picChg>
      </pc:sldChg>
      <pc:sldChg chg="addSp modSp new mod modAnim">
        <pc:chgData name="Santiago Echeverri Arteaga" userId="bd14d2606eac0ff8" providerId="LiveId" clId="{C9A4EF57-1C6E-41D8-A204-EE06BD7F0CBC}" dt="2021-11-05T18:27:31.709" v="725"/>
        <pc:sldMkLst>
          <pc:docMk/>
          <pc:sldMk cId="1326427919" sldId="281"/>
        </pc:sldMkLst>
        <pc:spChg chg="mod">
          <ac:chgData name="Santiago Echeverri Arteaga" userId="bd14d2606eac0ff8" providerId="LiveId" clId="{C9A4EF57-1C6E-41D8-A204-EE06BD7F0CBC}" dt="2021-11-05T16:02:38.068" v="613" actId="20577"/>
          <ac:spMkLst>
            <pc:docMk/>
            <pc:sldMk cId="1326427919" sldId="281"/>
            <ac:spMk id="2" creationId="{7E1DD662-1068-4DB6-B91E-992667108F26}"/>
          </ac:spMkLst>
        </pc:spChg>
        <pc:spChg chg="add mod">
          <ac:chgData name="Santiago Echeverri Arteaga" userId="bd14d2606eac0ff8" providerId="LiveId" clId="{C9A4EF57-1C6E-41D8-A204-EE06BD7F0CBC}" dt="2021-11-05T16:02:14.943" v="577" actId="13822"/>
          <ac:spMkLst>
            <pc:docMk/>
            <pc:sldMk cId="1326427919" sldId="281"/>
            <ac:spMk id="5" creationId="{5DA87EE9-1457-4622-9CFD-C4AEF57578F0}"/>
          </ac:spMkLst>
        </pc:spChg>
        <pc:spChg chg="add mod">
          <ac:chgData name="Santiago Echeverri Arteaga" userId="bd14d2606eac0ff8" providerId="LiveId" clId="{C9A4EF57-1C6E-41D8-A204-EE06BD7F0CBC}" dt="2021-11-05T16:02:20.371" v="579" actId="1076"/>
          <ac:spMkLst>
            <pc:docMk/>
            <pc:sldMk cId="1326427919" sldId="281"/>
            <ac:spMk id="8" creationId="{BF8F5B6F-4FB9-4D2B-9991-19234F817F2B}"/>
          </ac:spMkLst>
        </pc:spChg>
        <pc:picChg chg="add mod">
          <ac:chgData name="Santiago Echeverri Arteaga" userId="bd14d2606eac0ff8" providerId="LiveId" clId="{C9A4EF57-1C6E-41D8-A204-EE06BD7F0CBC}" dt="2021-11-05T16:01:35.262" v="574" actId="1076"/>
          <ac:picMkLst>
            <pc:docMk/>
            <pc:sldMk cId="1326427919" sldId="281"/>
            <ac:picMk id="4" creationId="{78A939FA-1A63-4BB8-BEFF-FE946C62959C}"/>
          </ac:picMkLst>
        </pc:picChg>
        <pc:picChg chg="add mod">
          <ac:chgData name="Santiago Echeverri Arteaga" userId="bd14d2606eac0ff8" providerId="LiveId" clId="{C9A4EF57-1C6E-41D8-A204-EE06BD7F0CBC}" dt="2021-11-05T16:01:33.931" v="573" actId="1076"/>
          <ac:picMkLst>
            <pc:docMk/>
            <pc:sldMk cId="1326427919" sldId="281"/>
            <ac:picMk id="1026" creationId="{ECF067EF-3526-49B9-9DC1-BAA6EAC47003}"/>
          </ac:picMkLst>
        </pc:picChg>
        <pc:picChg chg="add mod">
          <ac:chgData name="Santiago Echeverri Arteaga" userId="bd14d2606eac0ff8" providerId="LiveId" clId="{C9A4EF57-1C6E-41D8-A204-EE06BD7F0CBC}" dt="2021-11-05T16:01:31.122" v="572" actId="14100"/>
          <ac:picMkLst>
            <pc:docMk/>
            <pc:sldMk cId="1326427919" sldId="281"/>
            <ac:picMk id="1028" creationId="{2C0A8A86-E1B8-4F1B-9CF7-384956A9EEBF}"/>
          </ac:picMkLst>
        </pc:picChg>
      </pc:sldChg>
    </pc:docChg>
  </pc:docChgLst>
  <pc:docChgLst>
    <pc:chgData name="Santiago Echeverri Arteaga" userId="bd14d2606eac0ff8" providerId="LiveId" clId="{FBE2DE34-8E95-4A40-8264-4346205159AB}"/>
    <pc:docChg chg="undo custSel addSld delSld modSld sldOrd">
      <pc:chgData name="Santiago Echeverri Arteaga" userId="bd14d2606eac0ff8" providerId="LiveId" clId="{FBE2DE34-8E95-4A40-8264-4346205159AB}" dt="2022-09-19T00:26:28.572" v="2403"/>
      <pc:docMkLst>
        <pc:docMk/>
      </pc:docMkLst>
      <pc:sldChg chg="modSp mod">
        <pc:chgData name="Santiago Echeverri Arteaga" userId="bd14d2606eac0ff8" providerId="LiveId" clId="{FBE2DE34-8E95-4A40-8264-4346205159AB}" dt="2022-09-12T02:02:57.262" v="2339" actId="20577"/>
        <pc:sldMkLst>
          <pc:docMk/>
          <pc:sldMk cId="1651237337" sldId="257"/>
        </pc:sldMkLst>
        <pc:spChg chg="mod">
          <ac:chgData name="Santiago Echeverri Arteaga" userId="bd14d2606eac0ff8" providerId="LiveId" clId="{FBE2DE34-8E95-4A40-8264-4346205159AB}" dt="2022-09-12T02:02:57.262" v="2339" actId="20577"/>
          <ac:spMkLst>
            <pc:docMk/>
            <pc:sldMk cId="1651237337" sldId="257"/>
            <ac:spMk id="3" creationId="{A2425F6B-309B-40E4-8464-CCF3DECF6ED2}"/>
          </ac:spMkLst>
        </pc:spChg>
      </pc:sldChg>
      <pc:sldChg chg="modSp mod">
        <pc:chgData name="Santiago Echeverri Arteaga" userId="bd14d2606eac0ff8" providerId="LiveId" clId="{FBE2DE34-8E95-4A40-8264-4346205159AB}" dt="2022-09-18T21:35:39.866" v="2351" actId="20577"/>
        <pc:sldMkLst>
          <pc:docMk/>
          <pc:sldMk cId="3009161155" sldId="283"/>
        </pc:sldMkLst>
        <pc:spChg chg="mod">
          <ac:chgData name="Santiago Echeverri Arteaga" userId="bd14d2606eac0ff8" providerId="LiveId" clId="{FBE2DE34-8E95-4A40-8264-4346205159AB}" dt="2022-09-18T21:35:39.866" v="2351" actId="20577"/>
          <ac:spMkLst>
            <pc:docMk/>
            <pc:sldMk cId="3009161155" sldId="283"/>
            <ac:spMk id="3" creationId="{A0E1E81C-EFCC-86EC-5C80-563789A612E8}"/>
          </ac:spMkLst>
        </pc:spChg>
      </pc:sldChg>
      <pc:sldChg chg="del">
        <pc:chgData name="Santiago Echeverri Arteaga" userId="bd14d2606eac0ff8" providerId="LiveId" clId="{FBE2DE34-8E95-4A40-8264-4346205159AB}" dt="2022-09-18T21:49:16.013" v="2352" actId="47"/>
        <pc:sldMkLst>
          <pc:docMk/>
          <pc:sldMk cId="459057213" sldId="284"/>
        </pc:sldMkLst>
      </pc:sldChg>
      <pc:sldChg chg="modSp mod">
        <pc:chgData name="Santiago Echeverri Arteaga" userId="bd14d2606eac0ff8" providerId="LiveId" clId="{FBE2DE34-8E95-4A40-8264-4346205159AB}" dt="2022-09-18T21:04:41.541" v="2340" actId="1076"/>
        <pc:sldMkLst>
          <pc:docMk/>
          <pc:sldMk cId="3646348857" sldId="289"/>
        </pc:sldMkLst>
        <pc:picChg chg="mod">
          <ac:chgData name="Santiago Echeverri Arteaga" userId="bd14d2606eac0ff8" providerId="LiveId" clId="{FBE2DE34-8E95-4A40-8264-4346205159AB}" dt="2022-09-18T21:04:41.541" v="2340" actId="1076"/>
          <ac:picMkLst>
            <pc:docMk/>
            <pc:sldMk cId="3646348857" sldId="289"/>
            <ac:picMk id="16" creationId="{ABB452F1-2E9E-CFDA-D47F-85D93A16A07A}"/>
          </ac:picMkLst>
        </pc:picChg>
      </pc:sldChg>
      <pc:sldChg chg="ord">
        <pc:chgData name="Santiago Echeverri Arteaga" userId="bd14d2606eac0ff8" providerId="LiveId" clId="{FBE2DE34-8E95-4A40-8264-4346205159AB}" dt="2022-09-12T02:02:02.363" v="2232"/>
        <pc:sldMkLst>
          <pc:docMk/>
          <pc:sldMk cId="3744071744" sldId="291"/>
        </pc:sldMkLst>
      </pc:sldChg>
      <pc:sldChg chg="ord">
        <pc:chgData name="Santiago Echeverri Arteaga" userId="bd14d2606eac0ff8" providerId="LiveId" clId="{FBE2DE34-8E95-4A40-8264-4346205159AB}" dt="2022-09-12T02:02:02.363" v="2232"/>
        <pc:sldMkLst>
          <pc:docMk/>
          <pc:sldMk cId="4036733545" sldId="292"/>
        </pc:sldMkLst>
      </pc:sldChg>
      <pc:sldChg chg="ord">
        <pc:chgData name="Santiago Echeverri Arteaga" userId="bd14d2606eac0ff8" providerId="LiveId" clId="{FBE2DE34-8E95-4A40-8264-4346205159AB}" dt="2022-09-12T02:02:02.363" v="2232"/>
        <pc:sldMkLst>
          <pc:docMk/>
          <pc:sldMk cId="3086685517" sldId="293"/>
        </pc:sldMkLst>
      </pc:sldChg>
      <pc:sldChg chg="ord">
        <pc:chgData name="Santiago Echeverri Arteaga" userId="bd14d2606eac0ff8" providerId="LiveId" clId="{FBE2DE34-8E95-4A40-8264-4346205159AB}" dt="2022-09-12T02:02:02.363" v="2232"/>
        <pc:sldMkLst>
          <pc:docMk/>
          <pc:sldMk cId="459674572" sldId="294"/>
        </pc:sldMkLst>
      </pc:sldChg>
      <pc:sldChg chg="addSp modSp mod">
        <pc:chgData name="Santiago Echeverri Arteaga" userId="bd14d2606eac0ff8" providerId="LiveId" clId="{FBE2DE34-8E95-4A40-8264-4346205159AB}" dt="2022-09-11T17:39:54.106" v="1199" actId="2711"/>
        <pc:sldMkLst>
          <pc:docMk/>
          <pc:sldMk cId="1166888711" sldId="298"/>
        </pc:sldMkLst>
        <pc:spChg chg="add mod">
          <ac:chgData name="Santiago Echeverri Arteaga" userId="bd14d2606eac0ff8" providerId="LiveId" clId="{FBE2DE34-8E95-4A40-8264-4346205159AB}" dt="2022-09-11T17:39:54.106" v="1199" actId="2711"/>
          <ac:spMkLst>
            <pc:docMk/>
            <pc:sldMk cId="1166888711" sldId="298"/>
            <ac:spMk id="4" creationId="{7482A08B-9629-33EB-3BF0-12DE4C70765F}"/>
          </ac:spMkLst>
        </pc:spChg>
      </pc:sldChg>
      <pc:sldChg chg="modSp mod">
        <pc:chgData name="Santiago Echeverri Arteaga" userId="bd14d2606eac0ff8" providerId="LiveId" clId="{FBE2DE34-8E95-4A40-8264-4346205159AB}" dt="2022-09-11T16:28:10.952" v="88" actId="1076"/>
        <pc:sldMkLst>
          <pc:docMk/>
          <pc:sldMk cId="2706158637" sldId="299"/>
        </pc:sldMkLst>
        <pc:spChg chg="mod">
          <ac:chgData name="Santiago Echeverri Arteaga" userId="bd14d2606eac0ff8" providerId="LiveId" clId="{FBE2DE34-8E95-4A40-8264-4346205159AB}" dt="2022-09-11T16:28:08.251" v="87" actId="20577"/>
          <ac:spMkLst>
            <pc:docMk/>
            <pc:sldMk cId="2706158637" sldId="299"/>
            <ac:spMk id="3" creationId="{E3D74880-D1D8-B4DB-44AC-E5C76FCC9445}"/>
          </ac:spMkLst>
        </pc:spChg>
        <pc:picChg chg="mod">
          <ac:chgData name="Santiago Echeverri Arteaga" userId="bd14d2606eac0ff8" providerId="LiveId" clId="{FBE2DE34-8E95-4A40-8264-4346205159AB}" dt="2022-09-11T16:28:10.952" v="88" actId="1076"/>
          <ac:picMkLst>
            <pc:docMk/>
            <pc:sldMk cId="2706158637" sldId="299"/>
            <ac:picMk id="5" creationId="{612804DF-B326-E722-E0EF-61E3A9DD0956}"/>
          </ac:picMkLst>
        </pc:picChg>
      </pc:sldChg>
      <pc:sldChg chg="addSp delSp modSp new mod">
        <pc:chgData name="Santiago Echeverri Arteaga" userId="bd14d2606eac0ff8" providerId="LiveId" clId="{FBE2DE34-8E95-4A40-8264-4346205159AB}" dt="2022-09-11T16:50:03.877" v="531" actId="27636"/>
        <pc:sldMkLst>
          <pc:docMk/>
          <pc:sldMk cId="3843539129" sldId="300"/>
        </pc:sldMkLst>
        <pc:spChg chg="mod">
          <ac:chgData name="Santiago Echeverri Arteaga" userId="bd14d2606eac0ff8" providerId="LiveId" clId="{FBE2DE34-8E95-4A40-8264-4346205159AB}" dt="2022-09-11T16:28:18.261" v="96" actId="20577"/>
          <ac:spMkLst>
            <pc:docMk/>
            <pc:sldMk cId="3843539129" sldId="300"/>
            <ac:spMk id="2" creationId="{007E3D03-39EB-7351-B746-68C933D88496}"/>
          </ac:spMkLst>
        </pc:spChg>
        <pc:spChg chg="del">
          <ac:chgData name="Santiago Echeverri Arteaga" userId="bd14d2606eac0ff8" providerId="LiveId" clId="{FBE2DE34-8E95-4A40-8264-4346205159AB}" dt="2022-09-11T16:42:41.166" v="97" actId="22"/>
          <ac:spMkLst>
            <pc:docMk/>
            <pc:sldMk cId="3843539129" sldId="300"/>
            <ac:spMk id="3" creationId="{8A523F18-077D-08C1-1ABA-241BD658B20B}"/>
          </ac:spMkLst>
        </pc:spChg>
        <pc:spChg chg="add mod">
          <ac:chgData name="Santiago Echeverri Arteaga" userId="bd14d2606eac0ff8" providerId="LiveId" clId="{FBE2DE34-8E95-4A40-8264-4346205159AB}" dt="2022-09-11T16:50:03.877" v="531" actId="27636"/>
          <ac:spMkLst>
            <pc:docMk/>
            <pc:sldMk cId="3843539129" sldId="300"/>
            <ac:spMk id="6" creationId="{E092FD84-C53D-E933-B2DC-98B13C029477}"/>
          </ac:spMkLst>
        </pc:spChg>
        <pc:picChg chg="add mod ord">
          <ac:chgData name="Santiago Echeverri Arteaga" userId="bd14d2606eac0ff8" providerId="LiveId" clId="{FBE2DE34-8E95-4A40-8264-4346205159AB}" dt="2022-09-11T16:49:58.395" v="527" actId="1076"/>
          <ac:picMkLst>
            <pc:docMk/>
            <pc:sldMk cId="3843539129" sldId="300"/>
            <ac:picMk id="5" creationId="{E4860558-F4C5-8346-4397-4A339808767A}"/>
          </ac:picMkLst>
        </pc:picChg>
      </pc:sldChg>
      <pc:sldChg chg="addSp modSp new mod">
        <pc:chgData name="Santiago Echeverri Arteaga" userId="bd14d2606eac0ff8" providerId="LiveId" clId="{FBE2DE34-8E95-4A40-8264-4346205159AB}" dt="2022-09-18T23:50:50.408" v="2355" actId="1035"/>
        <pc:sldMkLst>
          <pc:docMk/>
          <pc:sldMk cId="2700423155" sldId="301"/>
        </pc:sldMkLst>
        <pc:spChg chg="mod">
          <ac:chgData name="Santiago Echeverri Arteaga" userId="bd14d2606eac0ff8" providerId="LiveId" clId="{FBE2DE34-8E95-4A40-8264-4346205159AB}" dt="2022-09-11T16:50:49.742" v="549" actId="20577"/>
          <ac:spMkLst>
            <pc:docMk/>
            <pc:sldMk cId="2700423155" sldId="301"/>
            <ac:spMk id="2" creationId="{1ADE8218-03CF-EEE8-4BC4-224811A175BF}"/>
          </ac:spMkLst>
        </pc:spChg>
        <pc:spChg chg="mod">
          <ac:chgData name="Santiago Echeverri Arteaga" userId="bd14d2606eac0ff8" providerId="LiveId" clId="{FBE2DE34-8E95-4A40-8264-4346205159AB}" dt="2022-09-11T17:00:40.246" v="601" actId="113"/>
          <ac:spMkLst>
            <pc:docMk/>
            <pc:sldMk cId="2700423155" sldId="301"/>
            <ac:spMk id="3" creationId="{1F04D611-896C-FDC8-C950-866FA896ED6C}"/>
          </ac:spMkLst>
        </pc:spChg>
        <pc:picChg chg="add mod">
          <ac:chgData name="Santiago Echeverri Arteaga" userId="bd14d2606eac0ff8" providerId="LiveId" clId="{FBE2DE34-8E95-4A40-8264-4346205159AB}" dt="2022-09-18T23:50:50.408" v="2355" actId="1035"/>
          <ac:picMkLst>
            <pc:docMk/>
            <pc:sldMk cId="2700423155" sldId="301"/>
            <ac:picMk id="5" creationId="{33697F06-97FF-E44F-326A-40C835BB5E74}"/>
          </ac:picMkLst>
        </pc:picChg>
      </pc:sldChg>
      <pc:sldChg chg="addSp modSp new mod modAnim">
        <pc:chgData name="Santiago Echeverri Arteaga" userId="bd14d2606eac0ff8" providerId="LiveId" clId="{FBE2DE34-8E95-4A40-8264-4346205159AB}" dt="2022-09-18T23:57:39.774" v="2378" actId="114"/>
        <pc:sldMkLst>
          <pc:docMk/>
          <pc:sldMk cId="2807984745" sldId="302"/>
        </pc:sldMkLst>
        <pc:spChg chg="mod">
          <ac:chgData name="Santiago Echeverri Arteaga" userId="bd14d2606eac0ff8" providerId="LiveId" clId="{FBE2DE34-8E95-4A40-8264-4346205159AB}" dt="2022-09-11T17:27:53.220" v="1025" actId="1035"/>
          <ac:spMkLst>
            <pc:docMk/>
            <pc:sldMk cId="2807984745" sldId="302"/>
            <ac:spMk id="2" creationId="{D40262FA-D5CE-FBFC-5159-DB8A94416CE5}"/>
          </ac:spMkLst>
        </pc:spChg>
        <pc:spChg chg="mod">
          <ac:chgData name="Santiago Echeverri Arteaga" userId="bd14d2606eac0ff8" providerId="LiveId" clId="{FBE2DE34-8E95-4A40-8264-4346205159AB}" dt="2022-09-11T17:27:53.220" v="1025" actId="1035"/>
          <ac:spMkLst>
            <pc:docMk/>
            <pc:sldMk cId="2807984745" sldId="302"/>
            <ac:spMk id="3" creationId="{1F2E801D-649E-9B19-46B0-5477C6393B1D}"/>
          </ac:spMkLst>
        </pc:spChg>
        <pc:spChg chg="add mod">
          <ac:chgData name="Santiago Echeverri Arteaga" userId="bd14d2606eac0ff8" providerId="LiveId" clId="{FBE2DE34-8E95-4A40-8264-4346205159AB}" dt="2022-09-11T17:27:53.220" v="1025" actId="1035"/>
          <ac:spMkLst>
            <pc:docMk/>
            <pc:sldMk cId="2807984745" sldId="302"/>
            <ac:spMk id="8" creationId="{C26D2B4C-54EF-B682-6EE2-4523031FF64A}"/>
          </ac:spMkLst>
        </pc:spChg>
        <pc:spChg chg="add mod">
          <ac:chgData name="Santiago Echeverri Arteaga" userId="bd14d2606eac0ff8" providerId="LiveId" clId="{FBE2DE34-8E95-4A40-8264-4346205159AB}" dt="2022-09-11T17:27:53.220" v="1025" actId="1035"/>
          <ac:spMkLst>
            <pc:docMk/>
            <pc:sldMk cId="2807984745" sldId="302"/>
            <ac:spMk id="10" creationId="{F077BE69-849C-85CD-E836-883ADB88C3FB}"/>
          </ac:spMkLst>
        </pc:spChg>
        <pc:spChg chg="add mod">
          <ac:chgData name="Santiago Echeverri Arteaga" userId="bd14d2606eac0ff8" providerId="LiveId" clId="{FBE2DE34-8E95-4A40-8264-4346205159AB}" dt="2022-09-18T23:57:39.774" v="2378" actId="114"/>
          <ac:spMkLst>
            <pc:docMk/>
            <pc:sldMk cId="2807984745" sldId="302"/>
            <ac:spMk id="12" creationId="{A71A8C44-A270-C14E-0BC0-39FAF21EE4E7}"/>
          </ac:spMkLst>
        </pc:spChg>
        <pc:picChg chg="add mod">
          <ac:chgData name="Santiago Echeverri Arteaga" userId="bd14d2606eac0ff8" providerId="LiveId" clId="{FBE2DE34-8E95-4A40-8264-4346205159AB}" dt="2022-09-11T17:27:53.220" v="1025" actId="1035"/>
          <ac:picMkLst>
            <pc:docMk/>
            <pc:sldMk cId="2807984745" sldId="302"/>
            <ac:picMk id="5" creationId="{166A7363-8D01-A2D7-75CB-87BC8F811501}"/>
          </ac:picMkLst>
        </pc:picChg>
        <pc:picChg chg="add mod">
          <ac:chgData name="Santiago Echeverri Arteaga" userId="bd14d2606eac0ff8" providerId="LiveId" clId="{FBE2DE34-8E95-4A40-8264-4346205159AB}" dt="2022-09-11T17:27:53.220" v="1025" actId="1035"/>
          <ac:picMkLst>
            <pc:docMk/>
            <pc:sldMk cId="2807984745" sldId="302"/>
            <ac:picMk id="7" creationId="{CA136E6B-1CD0-1B30-8614-1F0E11AA697B}"/>
          </ac:picMkLst>
        </pc:picChg>
      </pc:sldChg>
      <pc:sldChg chg="addSp delSp modSp add mod delAnim modAnim">
        <pc:chgData name="Santiago Echeverri Arteaga" userId="bd14d2606eac0ff8" providerId="LiveId" clId="{FBE2DE34-8E95-4A40-8264-4346205159AB}" dt="2022-09-11T19:01:46.814" v="1417"/>
        <pc:sldMkLst>
          <pc:docMk/>
          <pc:sldMk cId="3374527615" sldId="303"/>
        </pc:sldMkLst>
        <pc:spChg chg="del">
          <ac:chgData name="Santiago Echeverri Arteaga" userId="bd14d2606eac0ff8" providerId="LiveId" clId="{FBE2DE34-8E95-4A40-8264-4346205159AB}" dt="2022-09-11T17:40:49.098" v="1201" actId="478"/>
          <ac:spMkLst>
            <pc:docMk/>
            <pc:sldMk cId="3374527615" sldId="303"/>
            <ac:spMk id="3" creationId="{1F2E801D-649E-9B19-46B0-5477C6393B1D}"/>
          </ac:spMkLst>
        </pc:spChg>
        <pc:spChg chg="add mod">
          <ac:chgData name="Santiago Echeverri Arteaga" userId="bd14d2606eac0ff8" providerId="LiveId" clId="{FBE2DE34-8E95-4A40-8264-4346205159AB}" dt="2022-09-11T17:50:17.479" v="1280" actId="13926"/>
          <ac:spMkLst>
            <pc:docMk/>
            <pc:sldMk cId="3374527615" sldId="303"/>
            <ac:spMk id="6" creationId="{2EEB28C9-65DF-4C51-25DD-5CACF0A169D3}"/>
          </ac:spMkLst>
        </pc:spChg>
        <pc:spChg chg="del">
          <ac:chgData name="Santiago Echeverri Arteaga" userId="bd14d2606eac0ff8" providerId="LiveId" clId="{FBE2DE34-8E95-4A40-8264-4346205159AB}" dt="2022-09-11T17:41:05.597" v="1206" actId="478"/>
          <ac:spMkLst>
            <pc:docMk/>
            <pc:sldMk cId="3374527615" sldId="303"/>
            <ac:spMk id="8" creationId="{C26D2B4C-54EF-B682-6EE2-4523031FF64A}"/>
          </ac:spMkLst>
        </pc:spChg>
        <pc:spChg chg="del">
          <ac:chgData name="Santiago Echeverri Arteaga" userId="bd14d2606eac0ff8" providerId="LiveId" clId="{FBE2DE34-8E95-4A40-8264-4346205159AB}" dt="2022-09-11T17:41:06.458" v="1207" actId="478"/>
          <ac:spMkLst>
            <pc:docMk/>
            <pc:sldMk cId="3374527615" sldId="303"/>
            <ac:spMk id="10" creationId="{F077BE69-849C-85CD-E836-883ADB88C3FB}"/>
          </ac:spMkLst>
        </pc:spChg>
        <pc:spChg chg="del">
          <ac:chgData name="Santiago Echeverri Arteaga" userId="bd14d2606eac0ff8" providerId="LiveId" clId="{FBE2DE34-8E95-4A40-8264-4346205159AB}" dt="2022-09-11T17:41:07.497" v="1208" actId="478"/>
          <ac:spMkLst>
            <pc:docMk/>
            <pc:sldMk cId="3374527615" sldId="303"/>
            <ac:spMk id="12" creationId="{A71A8C44-A270-C14E-0BC0-39FAF21EE4E7}"/>
          </ac:spMkLst>
        </pc:spChg>
        <pc:grpChg chg="add mod">
          <ac:chgData name="Santiago Echeverri Arteaga" userId="bd14d2606eac0ff8" providerId="LiveId" clId="{FBE2DE34-8E95-4A40-8264-4346205159AB}" dt="2022-09-11T19:01:37.940" v="1415" actId="164"/>
          <ac:grpSpMkLst>
            <pc:docMk/>
            <pc:sldMk cId="3374527615" sldId="303"/>
            <ac:grpSpMk id="19" creationId="{CF10FA7C-DC1E-2F61-A67A-B0719AA4BB8A}"/>
          </ac:grpSpMkLst>
        </pc:grpChg>
        <pc:picChg chg="del">
          <ac:chgData name="Santiago Echeverri Arteaga" userId="bd14d2606eac0ff8" providerId="LiveId" clId="{FBE2DE34-8E95-4A40-8264-4346205159AB}" dt="2022-09-11T17:40:53.356" v="1203" actId="478"/>
          <ac:picMkLst>
            <pc:docMk/>
            <pc:sldMk cId="3374527615" sldId="303"/>
            <ac:picMk id="5" creationId="{166A7363-8D01-A2D7-75CB-87BC8F811501}"/>
          </ac:picMkLst>
        </pc:picChg>
        <pc:picChg chg="del">
          <ac:chgData name="Santiago Echeverri Arteaga" userId="bd14d2606eac0ff8" providerId="LiveId" clId="{FBE2DE34-8E95-4A40-8264-4346205159AB}" dt="2022-09-11T17:40:55.710" v="1204" actId="478"/>
          <ac:picMkLst>
            <pc:docMk/>
            <pc:sldMk cId="3374527615" sldId="303"/>
            <ac:picMk id="7" creationId="{CA136E6B-1CD0-1B30-8614-1F0E11AA697B}"/>
          </ac:picMkLst>
        </pc:picChg>
        <pc:picChg chg="add mod modCrop">
          <ac:chgData name="Santiago Echeverri Arteaga" userId="bd14d2606eac0ff8" providerId="LiveId" clId="{FBE2DE34-8E95-4A40-8264-4346205159AB}" dt="2022-09-11T18:59:18.698" v="1404" actId="1076"/>
          <ac:picMkLst>
            <pc:docMk/>
            <pc:sldMk cId="3374527615" sldId="303"/>
            <ac:picMk id="11" creationId="{13B01352-401B-CA8F-4F7F-1E28D6F5A572}"/>
          </ac:picMkLst>
        </pc:picChg>
        <pc:picChg chg="add mod modCrop">
          <ac:chgData name="Santiago Echeverri Arteaga" userId="bd14d2606eac0ff8" providerId="LiveId" clId="{FBE2DE34-8E95-4A40-8264-4346205159AB}" dt="2022-09-11T18:59:20.805" v="1405" actId="1076"/>
          <ac:picMkLst>
            <pc:docMk/>
            <pc:sldMk cId="3374527615" sldId="303"/>
            <ac:picMk id="14" creationId="{8A2BE25E-7C7D-D12E-71EF-DA1F8DA81899}"/>
          </ac:picMkLst>
        </pc:picChg>
        <pc:picChg chg="add mod modCrop">
          <ac:chgData name="Santiago Echeverri Arteaga" userId="bd14d2606eac0ff8" providerId="LiveId" clId="{FBE2DE34-8E95-4A40-8264-4346205159AB}" dt="2022-09-11T19:01:37.940" v="1415" actId="164"/>
          <ac:picMkLst>
            <pc:docMk/>
            <pc:sldMk cId="3374527615" sldId="303"/>
            <ac:picMk id="16" creationId="{B3E09DC5-5B88-C486-41BE-FE3848BC2D9A}"/>
          </ac:picMkLst>
        </pc:picChg>
        <pc:picChg chg="add mod">
          <ac:chgData name="Santiago Echeverri Arteaga" userId="bd14d2606eac0ff8" providerId="LiveId" clId="{FBE2DE34-8E95-4A40-8264-4346205159AB}" dt="2022-09-11T19:01:37.940" v="1415" actId="164"/>
          <ac:picMkLst>
            <pc:docMk/>
            <pc:sldMk cId="3374527615" sldId="303"/>
            <ac:picMk id="18" creationId="{D40ABF86-D3F5-42A7-A66B-7C82ED9BC90D}"/>
          </ac:picMkLst>
        </pc:picChg>
      </pc:sldChg>
      <pc:sldChg chg="addSp delSp modSp new mod setBg">
        <pc:chgData name="Santiago Echeverri Arteaga" userId="bd14d2606eac0ff8" providerId="LiveId" clId="{FBE2DE34-8E95-4A40-8264-4346205159AB}" dt="2022-09-11T18:20:53.347" v="1304" actId="20577"/>
        <pc:sldMkLst>
          <pc:docMk/>
          <pc:sldMk cId="3971635597" sldId="304"/>
        </pc:sldMkLst>
        <pc:spChg chg="mod">
          <ac:chgData name="Santiago Echeverri Arteaga" userId="bd14d2606eac0ff8" providerId="LiveId" clId="{FBE2DE34-8E95-4A40-8264-4346205159AB}" dt="2022-09-11T18:20:53.347" v="1304" actId="20577"/>
          <ac:spMkLst>
            <pc:docMk/>
            <pc:sldMk cId="3971635597" sldId="304"/>
            <ac:spMk id="2" creationId="{92CAC86F-98A8-F0FC-B970-199058231C92}"/>
          </ac:spMkLst>
        </pc:spChg>
        <pc:spChg chg="add del mod">
          <ac:chgData name="Santiago Echeverri Arteaga" userId="bd14d2606eac0ff8" providerId="LiveId" clId="{FBE2DE34-8E95-4A40-8264-4346205159AB}" dt="2022-09-11T18:20:29.773" v="1291" actId="26606"/>
          <ac:spMkLst>
            <pc:docMk/>
            <pc:sldMk cId="3971635597" sldId="304"/>
            <ac:spMk id="3" creationId="{C9B94AE8-9E6D-6296-B80D-38C5C4BF755E}"/>
          </ac:spMkLst>
        </pc:spChg>
        <pc:spChg chg="add del">
          <ac:chgData name="Santiago Echeverri Arteaga" userId="bd14d2606eac0ff8" providerId="LiveId" clId="{FBE2DE34-8E95-4A40-8264-4346205159AB}" dt="2022-09-11T18:20:29.756" v="1290" actId="26606"/>
          <ac:spMkLst>
            <pc:docMk/>
            <pc:sldMk cId="3971635597" sldId="304"/>
            <ac:spMk id="15" creationId="{FED6D074-A5E9-4040-9A92-7CD5F68ACBBB}"/>
          </ac:spMkLst>
        </pc:spChg>
        <pc:spChg chg="add del">
          <ac:chgData name="Santiago Echeverri Arteaga" userId="bd14d2606eac0ff8" providerId="LiveId" clId="{FBE2DE34-8E95-4A40-8264-4346205159AB}" dt="2022-09-11T18:20:29.756" v="1290" actId="26606"/>
          <ac:spMkLst>
            <pc:docMk/>
            <pc:sldMk cId="3971635597" sldId="304"/>
            <ac:spMk id="17" creationId="{C364144C-8BB1-450F-812B-D7D09A795CBF}"/>
          </ac:spMkLst>
        </pc:spChg>
        <pc:spChg chg="add">
          <ac:chgData name="Santiago Echeverri Arteaga" userId="bd14d2606eac0ff8" providerId="LiveId" clId="{FBE2DE34-8E95-4A40-8264-4346205159AB}" dt="2022-09-11T18:20:29.773" v="1291" actId="26606"/>
          <ac:spMkLst>
            <pc:docMk/>
            <pc:sldMk cId="3971635597" sldId="304"/>
            <ac:spMk id="24" creationId="{02856439-F4E3-D54F-9416-42ABDCE1DE66}"/>
          </ac:spMkLst>
        </pc:spChg>
        <pc:spChg chg="add">
          <ac:chgData name="Santiago Echeverri Arteaga" userId="bd14d2606eac0ff8" providerId="LiveId" clId="{FBE2DE34-8E95-4A40-8264-4346205159AB}" dt="2022-09-11T18:20:29.773" v="1291" actId="26606"/>
          <ac:spMkLst>
            <pc:docMk/>
            <pc:sldMk cId="3971635597" sldId="304"/>
            <ac:spMk id="26" creationId="{C364144C-8BB1-450F-812B-D7D09A795CBF}"/>
          </ac:spMkLst>
        </pc:spChg>
        <pc:grpChg chg="add del">
          <ac:chgData name="Santiago Echeverri Arteaga" userId="bd14d2606eac0ff8" providerId="LiveId" clId="{FBE2DE34-8E95-4A40-8264-4346205159AB}" dt="2022-09-11T18:20:29.756" v="1290" actId="26606"/>
          <ac:grpSpMkLst>
            <pc:docMk/>
            <pc:sldMk cId="3971635597" sldId="304"/>
            <ac:grpSpMk id="9" creationId="{D206359A-F1E3-49EE-BBC2-40888C4A3628}"/>
          </ac:grpSpMkLst>
        </pc:grpChg>
        <pc:grpChg chg="add">
          <ac:chgData name="Santiago Echeverri Arteaga" userId="bd14d2606eac0ff8" providerId="LiveId" clId="{FBE2DE34-8E95-4A40-8264-4346205159AB}" dt="2022-09-11T18:20:29.773" v="1291" actId="26606"/>
          <ac:grpSpMkLst>
            <pc:docMk/>
            <pc:sldMk cId="3971635597" sldId="304"/>
            <ac:grpSpMk id="19" creationId="{D206359A-F1E3-49EE-BBC2-40888C4A3628}"/>
          </ac:grpSpMkLst>
        </pc:grpChg>
        <pc:picChg chg="add del">
          <ac:chgData name="Santiago Echeverri Arteaga" userId="bd14d2606eac0ff8" providerId="LiveId" clId="{FBE2DE34-8E95-4A40-8264-4346205159AB}" dt="2022-09-11T18:20:29.756" v="1290" actId="26606"/>
          <ac:picMkLst>
            <pc:docMk/>
            <pc:sldMk cId="3971635597" sldId="304"/>
            <ac:picMk id="5" creationId="{248B0CC8-08D5-3D97-631D-B0D05095302A}"/>
          </ac:picMkLst>
        </pc:picChg>
        <pc:picChg chg="add del">
          <ac:chgData name="Santiago Echeverri Arteaga" userId="bd14d2606eac0ff8" providerId="LiveId" clId="{FBE2DE34-8E95-4A40-8264-4346205159AB}" dt="2022-09-11T18:20:52.438" v="1303" actId="478"/>
          <ac:picMkLst>
            <pc:docMk/>
            <pc:sldMk cId="3971635597" sldId="304"/>
            <ac:picMk id="25" creationId="{64FD4227-9EA9-4AAD-2BB9-CE2F19521EEA}"/>
          </ac:picMkLst>
        </pc:picChg>
      </pc:sldChg>
      <pc:sldChg chg="addSp delSp modSp new mod modAnim">
        <pc:chgData name="Santiago Echeverri Arteaga" userId="bd14d2606eac0ff8" providerId="LiveId" clId="{FBE2DE34-8E95-4A40-8264-4346205159AB}" dt="2022-09-11T19:44:09.516" v="1638" actId="27636"/>
        <pc:sldMkLst>
          <pc:docMk/>
          <pc:sldMk cId="614776666" sldId="305"/>
        </pc:sldMkLst>
        <pc:spChg chg="del mod">
          <ac:chgData name="Santiago Echeverri Arteaga" userId="bd14d2606eac0ff8" providerId="LiveId" clId="{FBE2DE34-8E95-4A40-8264-4346205159AB}" dt="2022-09-11T19:43:48.559" v="1632" actId="478"/>
          <ac:spMkLst>
            <pc:docMk/>
            <pc:sldMk cId="614776666" sldId="305"/>
            <ac:spMk id="2" creationId="{93BCD9CC-C507-0A54-8E3C-A81BC9DB0D0D}"/>
          </ac:spMkLst>
        </pc:spChg>
        <pc:spChg chg="del">
          <ac:chgData name="Santiago Echeverri Arteaga" userId="bd14d2606eac0ff8" providerId="LiveId" clId="{FBE2DE34-8E95-4A40-8264-4346205159AB}" dt="2022-09-11T18:55:16.157" v="1327" actId="22"/>
          <ac:spMkLst>
            <pc:docMk/>
            <pc:sldMk cId="614776666" sldId="305"/>
            <ac:spMk id="3" creationId="{F5C05158-C36B-7A52-7445-ABEF50ECE5D5}"/>
          </ac:spMkLst>
        </pc:spChg>
        <pc:spChg chg="add mod">
          <ac:chgData name="Santiago Echeverri Arteaga" userId="bd14d2606eac0ff8" providerId="LiveId" clId="{FBE2DE34-8E95-4A40-8264-4346205159AB}" dt="2022-09-11T19:44:05.901" v="1636" actId="1076"/>
          <ac:spMkLst>
            <pc:docMk/>
            <pc:sldMk cId="614776666" sldId="305"/>
            <ac:spMk id="10" creationId="{B84C017B-6DCB-039B-55A1-9B1FF8380643}"/>
          </ac:spMkLst>
        </pc:spChg>
        <pc:spChg chg="add del">
          <ac:chgData name="Santiago Echeverri Arteaga" userId="bd14d2606eac0ff8" providerId="LiveId" clId="{FBE2DE34-8E95-4A40-8264-4346205159AB}" dt="2022-09-11T19:14:26.417" v="1419"/>
          <ac:spMkLst>
            <pc:docMk/>
            <pc:sldMk cId="614776666" sldId="305"/>
            <ac:spMk id="11" creationId="{00A73160-2B2E-F129-70CB-490537F92187}"/>
          </ac:spMkLst>
        </pc:spChg>
        <pc:spChg chg="add mod">
          <ac:chgData name="Santiago Echeverri Arteaga" userId="bd14d2606eac0ff8" providerId="LiveId" clId="{FBE2DE34-8E95-4A40-8264-4346205159AB}" dt="2022-09-11T19:44:09.516" v="1638" actId="27636"/>
          <ac:spMkLst>
            <pc:docMk/>
            <pc:sldMk cId="614776666" sldId="305"/>
            <ac:spMk id="12" creationId="{92972AEC-F7EC-EE98-5BB0-79672DBB6338}"/>
          </ac:spMkLst>
        </pc:spChg>
        <pc:spChg chg="add del">
          <ac:chgData name="Santiago Echeverri Arteaga" userId="bd14d2606eac0ff8" providerId="LiveId" clId="{FBE2DE34-8E95-4A40-8264-4346205159AB}" dt="2022-09-11T19:15:19.987" v="1508"/>
          <ac:spMkLst>
            <pc:docMk/>
            <pc:sldMk cId="614776666" sldId="305"/>
            <ac:spMk id="13" creationId="{A3B209EE-F920-5C9B-092D-39BF5BB368B3}"/>
          </ac:spMkLst>
        </pc:spChg>
        <pc:spChg chg="add del mod">
          <ac:chgData name="Santiago Echeverri Arteaga" userId="bd14d2606eac0ff8" providerId="LiveId" clId="{FBE2DE34-8E95-4A40-8264-4346205159AB}" dt="2022-09-11T19:43:50.878" v="1633" actId="478"/>
          <ac:spMkLst>
            <pc:docMk/>
            <pc:sldMk cId="614776666" sldId="305"/>
            <ac:spMk id="15" creationId="{69958DF7-FF30-80A3-D8FE-496414DEEDFC}"/>
          </ac:spMkLst>
        </pc:spChg>
        <pc:picChg chg="add mod ord">
          <ac:chgData name="Santiago Echeverri Arteaga" userId="bd14d2606eac0ff8" providerId="LiveId" clId="{FBE2DE34-8E95-4A40-8264-4346205159AB}" dt="2022-09-11T19:43:56.833" v="1634" actId="1076"/>
          <ac:picMkLst>
            <pc:docMk/>
            <pc:sldMk cId="614776666" sldId="305"/>
            <ac:picMk id="5" creationId="{B9C6314C-8F48-A3F8-C39A-45CAF4D6F543}"/>
          </ac:picMkLst>
        </pc:picChg>
        <pc:picChg chg="add mod">
          <ac:chgData name="Santiago Echeverri Arteaga" userId="bd14d2606eac0ff8" providerId="LiveId" clId="{FBE2DE34-8E95-4A40-8264-4346205159AB}" dt="2022-09-11T19:43:59.735" v="1635" actId="1076"/>
          <ac:picMkLst>
            <pc:docMk/>
            <pc:sldMk cId="614776666" sldId="305"/>
            <ac:picMk id="7" creationId="{998DDB6C-3D6B-E77B-E566-E2224A4FFCA5}"/>
          </ac:picMkLst>
        </pc:picChg>
        <pc:picChg chg="add mod">
          <ac:chgData name="Santiago Echeverri Arteaga" userId="bd14d2606eac0ff8" providerId="LiveId" clId="{FBE2DE34-8E95-4A40-8264-4346205159AB}" dt="2022-09-11T19:44:05.901" v="1636" actId="1076"/>
          <ac:picMkLst>
            <pc:docMk/>
            <pc:sldMk cId="614776666" sldId="305"/>
            <ac:picMk id="9" creationId="{85633175-1696-6E19-372D-43B00B9C03C1}"/>
          </ac:picMkLst>
        </pc:picChg>
      </pc:sldChg>
      <pc:sldChg chg="addSp delSp modSp new mod modAnim">
        <pc:chgData name="Santiago Echeverri Arteaga" userId="bd14d2606eac0ff8" providerId="LiveId" clId="{FBE2DE34-8E95-4A40-8264-4346205159AB}" dt="2022-09-19T00:26:28.572" v="2403"/>
        <pc:sldMkLst>
          <pc:docMk/>
          <pc:sldMk cId="2236653246" sldId="306"/>
        </pc:sldMkLst>
        <pc:spChg chg="mod">
          <ac:chgData name="Santiago Echeverri Arteaga" userId="bd14d2606eac0ff8" providerId="LiveId" clId="{FBE2DE34-8E95-4A40-8264-4346205159AB}" dt="2022-09-11T19:44:17.467" v="1650" actId="20577"/>
          <ac:spMkLst>
            <pc:docMk/>
            <pc:sldMk cId="2236653246" sldId="306"/>
            <ac:spMk id="2" creationId="{AC6BFF3D-498D-B95F-B301-AA379B104541}"/>
          </ac:spMkLst>
        </pc:spChg>
        <pc:spChg chg="mod">
          <ac:chgData name="Santiago Echeverri Arteaga" userId="bd14d2606eac0ff8" providerId="LiveId" clId="{FBE2DE34-8E95-4A40-8264-4346205159AB}" dt="2022-09-19T00:25:31.778" v="2391" actId="27636"/>
          <ac:spMkLst>
            <pc:docMk/>
            <pc:sldMk cId="2236653246" sldId="306"/>
            <ac:spMk id="3" creationId="{5CE9A06E-6880-47B0-A942-4D55513F4F85}"/>
          </ac:spMkLst>
        </pc:spChg>
        <pc:picChg chg="add del mod">
          <ac:chgData name="Santiago Echeverri Arteaga" userId="bd14d2606eac0ff8" providerId="LiveId" clId="{FBE2DE34-8E95-4A40-8264-4346205159AB}" dt="2022-09-19T00:24:56.116" v="2380" actId="478"/>
          <ac:picMkLst>
            <pc:docMk/>
            <pc:sldMk cId="2236653246" sldId="306"/>
            <ac:picMk id="5" creationId="{58F9A955-FA25-AC39-6101-B37DF3A8E126}"/>
          </ac:picMkLst>
        </pc:picChg>
        <pc:picChg chg="add mod">
          <ac:chgData name="Santiago Echeverri Arteaga" userId="bd14d2606eac0ff8" providerId="LiveId" clId="{FBE2DE34-8E95-4A40-8264-4346205159AB}" dt="2022-09-19T00:26:07.027" v="2398" actId="1076"/>
          <ac:picMkLst>
            <pc:docMk/>
            <pc:sldMk cId="2236653246" sldId="306"/>
            <ac:picMk id="6" creationId="{ECA02A2A-342B-CCD7-2409-FAFCA4E8B683}"/>
          </ac:picMkLst>
        </pc:picChg>
        <pc:picChg chg="add del mod">
          <ac:chgData name="Santiago Echeverri Arteaga" userId="bd14d2606eac0ff8" providerId="LiveId" clId="{FBE2DE34-8E95-4A40-8264-4346205159AB}" dt="2022-09-19T00:24:55.388" v="2379" actId="478"/>
          <ac:picMkLst>
            <pc:docMk/>
            <pc:sldMk cId="2236653246" sldId="306"/>
            <ac:picMk id="7" creationId="{D809F72D-D5F1-07C4-4C38-613608DFF678}"/>
          </ac:picMkLst>
        </pc:picChg>
        <pc:picChg chg="add del mod">
          <ac:chgData name="Santiago Echeverri Arteaga" userId="bd14d2606eac0ff8" providerId="LiveId" clId="{FBE2DE34-8E95-4A40-8264-4346205159AB}" dt="2022-09-19T00:24:58.795" v="2383" actId="478"/>
          <ac:picMkLst>
            <pc:docMk/>
            <pc:sldMk cId="2236653246" sldId="306"/>
            <ac:picMk id="9" creationId="{1C78B195-4B29-4009-170E-4AA77A260D88}"/>
          </ac:picMkLst>
        </pc:picChg>
        <pc:picChg chg="add mod">
          <ac:chgData name="Santiago Echeverri Arteaga" userId="bd14d2606eac0ff8" providerId="LiveId" clId="{FBE2DE34-8E95-4A40-8264-4346205159AB}" dt="2022-09-19T00:25:34.920" v="2393" actId="1076"/>
          <ac:picMkLst>
            <pc:docMk/>
            <pc:sldMk cId="2236653246" sldId="306"/>
            <ac:picMk id="10" creationId="{EDE3ADBE-AC8A-F7D7-A5AE-DE38AF04A05F}"/>
          </ac:picMkLst>
        </pc:picChg>
        <pc:picChg chg="add del mod">
          <ac:chgData name="Santiago Echeverri Arteaga" userId="bd14d2606eac0ff8" providerId="LiveId" clId="{FBE2DE34-8E95-4A40-8264-4346205159AB}" dt="2022-09-19T00:24:57.134" v="2381" actId="478"/>
          <ac:picMkLst>
            <pc:docMk/>
            <pc:sldMk cId="2236653246" sldId="306"/>
            <ac:picMk id="11" creationId="{A40726E9-BF3E-AAC5-14B6-94F870368A97}"/>
          </ac:picMkLst>
        </pc:picChg>
        <pc:picChg chg="add del mod">
          <ac:chgData name="Santiago Echeverri Arteaga" userId="bd14d2606eac0ff8" providerId="LiveId" clId="{FBE2DE34-8E95-4A40-8264-4346205159AB}" dt="2022-09-19T00:24:57.834" v="2382" actId="478"/>
          <ac:picMkLst>
            <pc:docMk/>
            <pc:sldMk cId="2236653246" sldId="306"/>
            <ac:picMk id="13" creationId="{45D5BCAA-94C3-BD1C-F5DE-E03CDF2E0820}"/>
          </ac:picMkLst>
        </pc:picChg>
        <pc:picChg chg="add mod">
          <ac:chgData name="Santiago Echeverri Arteaga" userId="bd14d2606eac0ff8" providerId="LiveId" clId="{FBE2DE34-8E95-4A40-8264-4346205159AB}" dt="2022-09-19T00:25:42.945" v="2395" actId="1076"/>
          <ac:picMkLst>
            <pc:docMk/>
            <pc:sldMk cId="2236653246" sldId="306"/>
            <ac:picMk id="14" creationId="{DB174FB2-97E9-3D93-E2B3-52D2DB2CFD0D}"/>
          </ac:picMkLst>
        </pc:picChg>
        <pc:picChg chg="add del mod">
          <ac:chgData name="Santiago Echeverri Arteaga" userId="bd14d2606eac0ff8" providerId="LiveId" clId="{FBE2DE34-8E95-4A40-8264-4346205159AB}" dt="2022-09-19T00:24:59.364" v="2384" actId="478"/>
          <ac:picMkLst>
            <pc:docMk/>
            <pc:sldMk cId="2236653246" sldId="306"/>
            <ac:picMk id="15" creationId="{6FDEE9F5-88FE-CEDC-5056-834E67AE8020}"/>
          </ac:picMkLst>
        </pc:picChg>
        <pc:picChg chg="add del mod">
          <ac:chgData name="Santiago Echeverri Arteaga" userId="bd14d2606eac0ff8" providerId="LiveId" clId="{FBE2DE34-8E95-4A40-8264-4346205159AB}" dt="2022-09-19T00:24:59.984" v="2385" actId="478"/>
          <ac:picMkLst>
            <pc:docMk/>
            <pc:sldMk cId="2236653246" sldId="306"/>
            <ac:picMk id="17" creationId="{0542B527-2CA0-8996-66CA-B1677ECD941B}"/>
          </ac:picMkLst>
        </pc:picChg>
        <pc:picChg chg="add mod">
          <ac:chgData name="Santiago Echeverri Arteaga" userId="bd14d2606eac0ff8" providerId="LiveId" clId="{FBE2DE34-8E95-4A40-8264-4346205159AB}" dt="2022-09-19T00:25:55.582" v="2397" actId="1076"/>
          <ac:picMkLst>
            <pc:docMk/>
            <pc:sldMk cId="2236653246" sldId="306"/>
            <ac:picMk id="18" creationId="{3F876330-4410-9EE6-FFBF-3EF6DF1679D0}"/>
          </ac:picMkLst>
        </pc:picChg>
        <pc:picChg chg="add mod">
          <ac:chgData name="Santiago Echeverri Arteaga" userId="bd14d2606eac0ff8" providerId="LiveId" clId="{FBE2DE34-8E95-4A40-8264-4346205159AB}" dt="2022-09-19T00:26:10.987" v="2400" actId="1076"/>
          <ac:picMkLst>
            <pc:docMk/>
            <pc:sldMk cId="2236653246" sldId="306"/>
            <ac:picMk id="20" creationId="{29C74BF6-E5FA-FB07-A22F-A683597F45AA}"/>
          </ac:picMkLst>
        </pc:picChg>
      </pc:sldChg>
      <pc:sldChg chg="addSp delSp modSp new mod modAnim">
        <pc:chgData name="Santiago Echeverri Arteaga" userId="bd14d2606eac0ff8" providerId="LiveId" clId="{FBE2DE34-8E95-4A40-8264-4346205159AB}" dt="2022-09-11T19:57:12.685" v="1910"/>
        <pc:sldMkLst>
          <pc:docMk/>
          <pc:sldMk cId="3490797294" sldId="307"/>
        </pc:sldMkLst>
        <pc:spChg chg="mod">
          <ac:chgData name="Santiago Echeverri Arteaga" userId="bd14d2606eac0ff8" providerId="LiveId" clId="{FBE2DE34-8E95-4A40-8264-4346205159AB}" dt="2022-09-11T19:53:41.468" v="1765" actId="20577"/>
          <ac:spMkLst>
            <pc:docMk/>
            <pc:sldMk cId="3490797294" sldId="307"/>
            <ac:spMk id="2" creationId="{A47BA6F0-54B7-11B4-DF7E-0E1668AFC031}"/>
          </ac:spMkLst>
        </pc:spChg>
        <pc:spChg chg="del">
          <ac:chgData name="Santiago Echeverri Arteaga" userId="bd14d2606eac0ff8" providerId="LiveId" clId="{FBE2DE34-8E95-4A40-8264-4346205159AB}" dt="2022-09-11T19:54:02.070" v="1766" actId="22"/>
          <ac:spMkLst>
            <pc:docMk/>
            <pc:sldMk cId="3490797294" sldId="307"/>
            <ac:spMk id="3" creationId="{08248F25-0739-9A34-373B-39B168BA351F}"/>
          </ac:spMkLst>
        </pc:spChg>
        <pc:spChg chg="add mod">
          <ac:chgData name="Santiago Echeverri Arteaga" userId="bd14d2606eac0ff8" providerId="LiveId" clId="{FBE2DE34-8E95-4A40-8264-4346205159AB}" dt="2022-09-11T19:55:52.290" v="1816" actId="1076"/>
          <ac:spMkLst>
            <pc:docMk/>
            <pc:sldMk cId="3490797294" sldId="307"/>
            <ac:spMk id="16" creationId="{28FDDF56-C077-627F-FA05-A53CA73A45A7}"/>
          </ac:spMkLst>
        </pc:spChg>
        <pc:spChg chg="add mod">
          <ac:chgData name="Santiago Echeverri Arteaga" userId="bd14d2606eac0ff8" providerId="LiveId" clId="{FBE2DE34-8E95-4A40-8264-4346205159AB}" dt="2022-09-11T19:56:46.280" v="1906" actId="20577"/>
          <ac:spMkLst>
            <pc:docMk/>
            <pc:sldMk cId="3490797294" sldId="307"/>
            <ac:spMk id="17" creationId="{57E1A4FE-2BD2-4C9C-B09C-45239D564412}"/>
          </ac:spMkLst>
        </pc:spChg>
        <pc:picChg chg="add mod ord">
          <ac:chgData name="Santiago Echeverri Arteaga" userId="bd14d2606eac0ff8" providerId="LiveId" clId="{FBE2DE34-8E95-4A40-8264-4346205159AB}" dt="2022-09-11T19:56:57.038" v="1907"/>
          <ac:picMkLst>
            <pc:docMk/>
            <pc:sldMk cId="3490797294" sldId="307"/>
            <ac:picMk id="5" creationId="{E8D63D50-246E-2FB1-EC07-10761259AEB6}"/>
          </ac:picMkLst>
        </pc:picChg>
        <pc:picChg chg="add mod">
          <ac:chgData name="Santiago Echeverri Arteaga" userId="bd14d2606eac0ff8" providerId="LiveId" clId="{FBE2DE34-8E95-4A40-8264-4346205159AB}" dt="2022-09-11T19:56:57.038" v="1907"/>
          <ac:picMkLst>
            <pc:docMk/>
            <pc:sldMk cId="3490797294" sldId="307"/>
            <ac:picMk id="7" creationId="{77586D6F-8CA0-6080-8174-7A44A1D17D1A}"/>
          </ac:picMkLst>
        </pc:picChg>
        <pc:picChg chg="add mod">
          <ac:chgData name="Santiago Echeverri Arteaga" userId="bd14d2606eac0ff8" providerId="LiveId" clId="{FBE2DE34-8E95-4A40-8264-4346205159AB}" dt="2022-09-11T19:56:57.038" v="1907"/>
          <ac:picMkLst>
            <pc:docMk/>
            <pc:sldMk cId="3490797294" sldId="307"/>
            <ac:picMk id="9" creationId="{1EF63951-7C48-722A-C9CF-162CA293FEF2}"/>
          </ac:picMkLst>
        </pc:picChg>
        <pc:picChg chg="add mod">
          <ac:chgData name="Santiago Echeverri Arteaga" userId="bd14d2606eac0ff8" providerId="LiveId" clId="{FBE2DE34-8E95-4A40-8264-4346205159AB}" dt="2022-09-11T19:56:57.038" v="1907"/>
          <ac:picMkLst>
            <pc:docMk/>
            <pc:sldMk cId="3490797294" sldId="307"/>
            <ac:picMk id="11" creationId="{3CDBB540-7A76-0CE8-36B6-B79C4C5AD04C}"/>
          </ac:picMkLst>
        </pc:picChg>
        <pc:picChg chg="add mod">
          <ac:chgData name="Santiago Echeverri Arteaga" userId="bd14d2606eac0ff8" providerId="LiveId" clId="{FBE2DE34-8E95-4A40-8264-4346205159AB}" dt="2022-09-11T19:56:57.038" v="1907"/>
          <ac:picMkLst>
            <pc:docMk/>
            <pc:sldMk cId="3490797294" sldId="307"/>
            <ac:picMk id="13" creationId="{9F98E601-0422-F3FB-496D-9D682462D029}"/>
          </ac:picMkLst>
        </pc:picChg>
        <pc:picChg chg="add mod">
          <ac:chgData name="Santiago Echeverri Arteaga" userId="bd14d2606eac0ff8" providerId="LiveId" clId="{FBE2DE34-8E95-4A40-8264-4346205159AB}" dt="2022-09-11T19:56:57.038" v="1907"/>
          <ac:picMkLst>
            <pc:docMk/>
            <pc:sldMk cId="3490797294" sldId="307"/>
            <ac:picMk id="15" creationId="{11858917-8DBE-7D9F-A5FC-78D81E910452}"/>
          </ac:picMkLst>
        </pc:picChg>
      </pc:sldChg>
      <pc:sldChg chg="addSp delSp modSp new mod modClrScheme chgLayout">
        <pc:chgData name="Santiago Echeverri Arteaga" userId="bd14d2606eac0ff8" providerId="LiveId" clId="{FBE2DE34-8E95-4A40-8264-4346205159AB}" dt="2022-09-12T01:58:09.800" v="2181" actId="21"/>
        <pc:sldMkLst>
          <pc:docMk/>
          <pc:sldMk cId="3104270914" sldId="308"/>
        </pc:sldMkLst>
        <pc:spChg chg="mod ord">
          <ac:chgData name="Santiago Echeverri Arteaga" userId="bd14d2606eac0ff8" providerId="LiveId" clId="{FBE2DE34-8E95-4A40-8264-4346205159AB}" dt="2022-09-12T01:44:14.195" v="2004" actId="20577"/>
          <ac:spMkLst>
            <pc:docMk/>
            <pc:sldMk cId="3104270914" sldId="308"/>
            <ac:spMk id="2" creationId="{5A4C0226-1A44-664B-482E-BA1F35D4D716}"/>
          </ac:spMkLst>
        </pc:spChg>
        <pc:spChg chg="del">
          <ac:chgData name="Santiago Echeverri Arteaga" userId="bd14d2606eac0ff8" providerId="LiveId" clId="{FBE2DE34-8E95-4A40-8264-4346205159AB}" dt="2022-09-12T01:43:50.677" v="1934" actId="22"/>
          <ac:spMkLst>
            <pc:docMk/>
            <pc:sldMk cId="3104270914" sldId="308"/>
            <ac:spMk id="3" creationId="{C8EBE189-17DC-C1F6-DB2E-13C148F014A2}"/>
          </ac:spMkLst>
        </pc:spChg>
        <pc:spChg chg="add mod ord">
          <ac:chgData name="Santiago Echeverri Arteaga" userId="bd14d2606eac0ff8" providerId="LiveId" clId="{FBE2DE34-8E95-4A40-8264-4346205159AB}" dt="2022-09-12T01:44:01.185" v="1948" actId="20577"/>
          <ac:spMkLst>
            <pc:docMk/>
            <pc:sldMk cId="3104270914" sldId="308"/>
            <ac:spMk id="6" creationId="{8BC0B463-22E6-B0A0-0AD5-073547F46892}"/>
          </ac:spMkLst>
        </pc:spChg>
        <pc:spChg chg="add mod ord">
          <ac:chgData name="Santiago Echeverri Arteaga" userId="bd14d2606eac0ff8" providerId="LiveId" clId="{FBE2DE34-8E95-4A40-8264-4346205159AB}" dt="2022-09-12T01:44:54.514" v="2014" actId="20577"/>
          <ac:spMkLst>
            <pc:docMk/>
            <pc:sldMk cId="3104270914" sldId="308"/>
            <ac:spMk id="7" creationId="{91D5A85E-510E-DAE1-EAB5-029A0F2AAA76}"/>
          </ac:spMkLst>
        </pc:spChg>
        <pc:spChg chg="add mod ord">
          <ac:chgData name="Santiago Echeverri Arteaga" userId="bd14d2606eac0ff8" providerId="LiveId" clId="{FBE2DE34-8E95-4A40-8264-4346205159AB}" dt="2022-09-12T01:51:31.139" v="2174" actId="14100"/>
          <ac:spMkLst>
            <pc:docMk/>
            <pc:sldMk cId="3104270914" sldId="308"/>
            <ac:spMk id="8" creationId="{458037FF-ADE2-9AE3-7871-59D7DE5342D1}"/>
          </ac:spMkLst>
        </pc:spChg>
        <pc:picChg chg="add mod ord">
          <ac:chgData name="Santiago Echeverri Arteaga" userId="bd14d2606eac0ff8" providerId="LiveId" clId="{FBE2DE34-8E95-4A40-8264-4346205159AB}" dt="2022-09-12T01:43:56.638" v="1936" actId="700"/>
          <ac:picMkLst>
            <pc:docMk/>
            <pc:sldMk cId="3104270914" sldId="308"/>
            <ac:picMk id="5" creationId="{09D6D2CB-DEA9-6F4F-5E30-3CE200166BEA}"/>
          </ac:picMkLst>
        </pc:picChg>
        <pc:picChg chg="add del mod modCrop">
          <ac:chgData name="Santiago Echeverri Arteaga" userId="bd14d2606eac0ff8" providerId="LiveId" clId="{FBE2DE34-8E95-4A40-8264-4346205159AB}" dt="2022-09-12T01:58:09.800" v="2181" actId="21"/>
          <ac:picMkLst>
            <pc:docMk/>
            <pc:sldMk cId="3104270914" sldId="308"/>
            <ac:picMk id="10" creationId="{1B3B462F-007E-6E27-C261-20D4BE7CD903}"/>
          </ac:picMkLst>
        </pc:picChg>
      </pc:sldChg>
      <pc:sldChg chg="addSp delSp modSp new mod modClrScheme chgLayout">
        <pc:chgData name="Santiago Echeverri Arteaga" userId="bd14d2606eac0ff8" providerId="LiveId" clId="{FBE2DE34-8E95-4A40-8264-4346205159AB}" dt="2022-09-12T01:59:09.872" v="2212" actId="20577"/>
        <pc:sldMkLst>
          <pc:docMk/>
          <pc:sldMk cId="2164568985" sldId="309"/>
        </pc:sldMkLst>
        <pc:spChg chg="del mod ord">
          <ac:chgData name="Santiago Echeverri Arteaga" userId="bd14d2606eac0ff8" providerId="LiveId" clId="{FBE2DE34-8E95-4A40-8264-4346205159AB}" dt="2022-09-12T01:58:13.957" v="2182" actId="700"/>
          <ac:spMkLst>
            <pc:docMk/>
            <pc:sldMk cId="2164568985" sldId="309"/>
            <ac:spMk id="2" creationId="{BA80642C-7F27-87E4-2DFA-C6FC0D79A9A9}"/>
          </ac:spMkLst>
        </pc:spChg>
        <pc:spChg chg="del">
          <ac:chgData name="Santiago Echeverri Arteaga" userId="bd14d2606eac0ff8" providerId="LiveId" clId="{FBE2DE34-8E95-4A40-8264-4346205159AB}" dt="2022-09-12T01:58:13.957" v="2182" actId="700"/>
          <ac:spMkLst>
            <pc:docMk/>
            <pc:sldMk cId="2164568985" sldId="309"/>
            <ac:spMk id="3" creationId="{E4D7EA00-1524-6BC7-A057-F7164E92C80C}"/>
          </ac:spMkLst>
        </pc:spChg>
        <pc:spChg chg="del mod ord">
          <ac:chgData name="Santiago Echeverri Arteaga" userId="bd14d2606eac0ff8" providerId="LiveId" clId="{FBE2DE34-8E95-4A40-8264-4346205159AB}" dt="2022-09-12T01:58:13.957" v="2182" actId="700"/>
          <ac:spMkLst>
            <pc:docMk/>
            <pc:sldMk cId="2164568985" sldId="309"/>
            <ac:spMk id="4" creationId="{2D137E36-5DAD-B400-B481-306F3D29C8F4}"/>
          </ac:spMkLst>
        </pc:spChg>
        <pc:spChg chg="del">
          <ac:chgData name="Santiago Echeverri Arteaga" userId="bd14d2606eac0ff8" providerId="LiveId" clId="{FBE2DE34-8E95-4A40-8264-4346205159AB}" dt="2022-09-12T01:58:13.957" v="2182" actId="700"/>
          <ac:spMkLst>
            <pc:docMk/>
            <pc:sldMk cId="2164568985" sldId="309"/>
            <ac:spMk id="5" creationId="{77C38345-0CFB-F4DA-BC22-008B1A0E8851}"/>
          </ac:spMkLst>
        </pc:spChg>
        <pc:spChg chg="del">
          <ac:chgData name="Santiago Echeverri Arteaga" userId="bd14d2606eac0ff8" providerId="LiveId" clId="{FBE2DE34-8E95-4A40-8264-4346205159AB}" dt="2022-09-12T01:58:13.957" v="2182" actId="700"/>
          <ac:spMkLst>
            <pc:docMk/>
            <pc:sldMk cId="2164568985" sldId="309"/>
            <ac:spMk id="6" creationId="{D402C47D-C74F-DB34-BC7C-B3DC8FD79442}"/>
          </ac:spMkLst>
        </pc:spChg>
        <pc:spChg chg="add mod ord">
          <ac:chgData name="Santiago Echeverri Arteaga" userId="bd14d2606eac0ff8" providerId="LiveId" clId="{FBE2DE34-8E95-4A40-8264-4346205159AB}" dt="2022-09-12T01:59:09.872" v="2212" actId="20577"/>
          <ac:spMkLst>
            <pc:docMk/>
            <pc:sldMk cId="2164568985" sldId="309"/>
            <ac:spMk id="7" creationId="{7967C412-EE40-1638-7642-7823D82A0471}"/>
          </ac:spMkLst>
        </pc:spChg>
        <pc:spChg chg="add del mod ord">
          <ac:chgData name="Santiago Echeverri Arteaga" userId="bd14d2606eac0ff8" providerId="LiveId" clId="{FBE2DE34-8E95-4A40-8264-4346205159AB}" dt="2022-09-12T01:58:15.199" v="2183"/>
          <ac:spMkLst>
            <pc:docMk/>
            <pc:sldMk cId="2164568985" sldId="309"/>
            <ac:spMk id="8" creationId="{6CA1CF89-F3DC-AE72-231E-D59CEE5EEA40}"/>
          </ac:spMkLst>
        </pc:spChg>
        <pc:picChg chg="add mod">
          <ac:chgData name="Santiago Echeverri Arteaga" userId="bd14d2606eac0ff8" providerId="LiveId" clId="{FBE2DE34-8E95-4A40-8264-4346205159AB}" dt="2022-09-12T01:58:19.369" v="2185" actId="14100"/>
          <ac:picMkLst>
            <pc:docMk/>
            <pc:sldMk cId="2164568985" sldId="309"/>
            <ac:picMk id="9" creationId="{11BAF4A4-689D-3C04-539A-52128A82B899}"/>
          </ac:picMkLst>
        </pc:picChg>
        <pc:picChg chg="add mod">
          <ac:chgData name="Santiago Echeverri Arteaga" userId="bd14d2606eac0ff8" providerId="LiveId" clId="{FBE2DE34-8E95-4A40-8264-4346205159AB}" dt="2022-09-12T01:58:59.480" v="2189" actId="1076"/>
          <ac:picMkLst>
            <pc:docMk/>
            <pc:sldMk cId="2164568985" sldId="309"/>
            <ac:picMk id="11" creationId="{1619D6BD-42B0-F7DE-B56E-F87B5BBEB5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5DBD0-D869-D041-B251-1CE13B0E027F}" type="datetimeFigureOut">
              <a:rPr lang="es-CO" smtClean="0"/>
              <a:t>4/10/23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AF03B-9770-D143-BB1F-1B2CDC8B82F8}" type="slidenum">
              <a:rPr lang="es-CO" smtClean="0"/>
              <a:t>‹Nº›</a:t>
            </a:fld>
            <a:endParaRPr lang="es-CO"/>
          </a:p>
        </p:txBody>
      </p:sp>
    </p:spTree>
    <p:extLst>
      <p:ext uri="{BB962C8B-B14F-4D97-AF65-F5344CB8AC3E}">
        <p14:creationId xmlns:p14="http://schemas.microsoft.com/office/powerpoint/2010/main" val="1763070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1EAF03B-9770-D143-BB1F-1B2CDC8B82F8}" type="slidenum">
              <a:rPr lang="es-CO" smtClean="0"/>
              <a:t>17</a:t>
            </a:fld>
            <a:endParaRPr lang="es-CO"/>
          </a:p>
        </p:txBody>
      </p:sp>
    </p:spTree>
    <p:extLst>
      <p:ext uri="{BB962C8B-B14F-4D97-AF65-F5344CB8AC3E}">
        <p14:creationId xmlns:p14="http://schemas.microsoft.com/office/powerpoint/2010/main" val="176071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275857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397155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3910681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426556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2066683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43979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413884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4164834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4264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2218693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10/2/23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‹Nº›</a:t>
            </a:fld>
            <a:endParaRPr lang="en-US"/>
          </a:p>
        </p:txBody>
      </p:sp>
    </p:spTree>
    <p:extLst>
      <p:ext uri="{BB962C8B-B14F-4D97-AF65-F5344CB8AC3E}">
        <p14:creationId xmlns:p14="http://schemas.microsoft.com/office/powerpoint/2010/main" val="3865480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10/2/23</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‹Nº›</a:t>
            </a:fld>
            <a:endParaRPr lang="en-US" dirty="0"/>
          </a:p>
        </p:txBody>
      </p:sp>
    </p:spTree>
    <p:extLst>
      <p:ext uri="{BB962C8B-B14F-4D97-AF65-F5344CB8AC3E}">
        <p14:creationId xmlns:p14="http://schemas.microsoft.com/office/powerpoint/2010/main" val="426989687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science.nasa.gov/astrophysics/astrophysics-data-centers" TargetMode="External"/><Relationship Id="rId13" Type="http://schemas.openxmlformats.org/officeDocument/2006/relationships/hyperlink" Target="https://archive.ics.uci.edu/datasets" TargetMode="External"/><Relationship Id="rId18" Type="http://schemas.openxmlformats.org/officeDocument/2006/relationships/hyperlink" Target="https://www1.nyc.gov/site/tlc/about/tlc-trip-record-data.page" TargetMode="External"/><Relationship Id="rId3" Type="http://schemas.openxmlformats.org/officeDocument/2006/relationships/hyperlink" Target="https://www.javatpoint.com/how-to-get-datasets-for-machine-learning" TargetMode="External"/><Relationship Id="rId21" Type="http://schemas.openxmlformats.org/officeDocument/2006/relationships/hyperlink" Target="https://www.matcalc.at/index.php/databases/open-databases" TargetMode="External"/><Relationship Id="rId7" Type="http://schemas.openxmlformats.org/officeDocument/2006/relationships/hyperlink" Target="https://www.sdss.org/" TargetMode="External"/><Relationship Id="rId12" Type="http://schemas.openxmlformats.org/officeDocument/2006/relationships/hyperlink" Target="https://datahub.io/collections" TargetMode="External"/><Relationship Id="rId17" Type="http://schemas.openxmlformats.org/officeDocument/2006/relationships/hyperlink" Target="https://www.bfi.org.uk/industry-data-insights" TargetMode="External"/><Relationship Id="rId2" Type="http://schemas.openxmlformats.org/officeDocument/2006/relationships/hyperlink" Target="https://www.datos.gov.co/browse?sortBy=newest" TargetMode="External"/><Relationship Id="rId16" Type="http://schemas.openxmlformats.org/officeDocument/2006/relationships/hyperlink" Target="https://apps.who.int/gho/data/node.home" TargetMode="External"/><Relationship Id="rId20" Type="http://schemas.openxmlformats.org/officeDocument/2006/relationships/hyperlink" Target="https://data.gov/" TargetMode="External"/><Relationship Id="rId1" Type="http://schemas.openxmlformats.org/officeDocument/2006/relationships/slideLayout" Target="../slideLayouts/slideLayout2.xml"/><Relationship Id="rId6" Type="http://schemas.openxmlformats.org/officeDocument/2006/relationships/hyperlink" Target="http://hla.stsci.edu/" TargetMode="External"/><Relationship Id="rId11" Type="http://schemas.openxmlformats.org/officeDocument/2006/relationships/hyperlink" Target="https://datasetsearch.research.google.com/" TargetMode="External"/><Relationship Id="rId5" Type="http://schemas.openxmlformats.org/officeDocument/2006/relationships/hyperlink" Target="https://archive.stsci.edu/hst/hsc/help/HCV/HCV_API_demo.html" TargetMode="External"/><Relationship Id="rId15" Type="http://schemas.openxmlformats.org/officeDocument/2006/relationships/hyperlink" Target="http://opendata.cern.ch/" TargetMode="External"/><Relationship Id="rId23" Type="http://schemas.openxmlformats.org/officeDocument/2006/relationships/image" Target="../media/image24.png"/><Relationship Id="rId10" Type="http://schemas.openxmlformats.org/officeDocument/2006/relationships/hyperlink" Target="http://exoplanets.org/" TargetMode="External"/><Relationship Id="rId19" Type="http://schemas.openxmlformats.org/officeDocument/2006/relationships/hyperlink" Target="https://crime-data-explorer.fr.cloud.gov/pages/home" TargetMode="External"/><Relationship Id="rId4" Type="http://schemas.openxmlformats.org/officeDocument/2006/relationships/hyperlink" Target="https://www.kaggle.com/datasets" TargetMode="External"/><Relationship Id="rId9" Type="http://schemas.openxmlformats.org/officeDocument/2006/relationships/hyperlink" Target="https://nssdc.gsfc.nasa.gov/" TargetMode="External"/><Relationship Id="rId14" Type="http://schemas.openxmlformats.org/officeDocument/2006/relationships/hyperlink" Target="https://www.earthdata.nasa.gov/" TargetMode="External"/><Relationship Id="rId22"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astapi.tiangolo.com/tutorial/sql-databases/"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https://www.w3resource.com/python-exercises/pandas/python-pandas-data-series-exercise-8.php"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Sometimes I wear my panda hat to work. This is what it looks like to  everyone walking into the library. : r/funny">
            <a:extLst>
              <a:ext uri="{FF2B5EF4-FFF2-40B4-BE49-F238E27FC236}">
                <a16:creationId xmlns:a16="http://schemas.microsoft.com/office/drawing/2014/main" id="{554C549A-2326-E821-A6A7-54CD85CEF2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000"/>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4FA317-6E8F-4F20-81BF-6C67920C4AFF}"/>
              </a:ext>
            </a:extLst>
          </p:cNvPr>
          <p:cNvSpPr>
            <a:spLocks noGrp="1"/>
          </p:cNvSpPr>
          <p:nvPr>
            <p:ph type="ctrTitle"/>
          </p:nvPr>
        </p:nvSpPr>
        <p:spPr>
          <a:xfrm>
            <a:off x="824457" y="4555743"/>
            <a:ext cx="5576341" cy="1016983"/>
          </a:xfrm>
        </p:spPr>
        <p:txBody>
          <a:bodyPr>
            <a:normAutofit/>
          </a:bodyPr>
          <a:lstStyle/>
          <a:p>
            <a:pPr algn="ctr"/>
            <a:r>
              <a:rPr lang="en-US" dirty="0" err="1">
                <a:solidFill>
                  <a:srgbClr val="FFFFFF"/>
                </a:solidFill>
              </a:rPr>
              <a:t>Introducción</a:t>
            </a:r>
            <a:r>
              <a:rPr lang="en-US" dirty="0">
                <a:solidFill>
                  <a:srgbClr val="FFFFFF"/>
                </a:solidFill>
              </a:rPr>
              <a:t> a Pandas</a:t>
            </a:r>
          </a:p>
        </p:txBody>
      </p:sp>
      <p:pic>
        <p:nvPicPr>
          <p:cNvPr id="13" name="y2mate.com - Panda Commercial  Never Say No To Panda_360p.mp4">
            <a:hlinkClick r:id="" action="ppaction://media"/>
            <a:extLst>
              <a:ext uri="{FF2B5EF4-FFF2-40B4-BE49-F238E27FC236}">
                <a16:creationId xmlns:a16="http://schemas.microsoft.com/office/drawing/2014/main" id="{7040A52C-E205-A3BF-3893-58AD1D1C22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00395" y="3555205"/>
            <a:ext cx="4491585" cy="3347765"/>
          </a:xfrm>
          <a:prstGeom prst="rect">
            <a:avLst/>
          </a:prstGeom>
          <a:ln>
            <a:noFill/>
          </a:ln>
          <a:effectLst>
            <a:softEdge rad="112500"/>
          </a:effectLst>
        </p:spPr>
      </p:pic>
    </p:spTree>
    <p:extLst>
      <p:ext uri="{BB962C8B-B14F-4D97-AF65-F5344CB8AC3E}">
        <p14:creationId xmlns:p14="http://schemas.microsoft.com/office/powerpoint/2010/main" val="221654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593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13"/>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87E1B-FD5E-9F9A-87A9-3511CD39A9BB}"/>
              </a:ext>
            </a:extLst>
          </p:cNvPr>
          <p:cNvSpPr>
            <a:spLocks noGrp="1"/>
          </p:cNvSpPr>
          <p:nvPr>
            <p:ph type="title"/>
          </p:nvPr>
        </p:nvSpPr>
        <p:spPr>
          <a:xfrm>
            <a:off x="966744" y="19523"/>
            <a:ext cx="9076329" cy="1064277"/>
          </a:xfrm>
        </p:spPr>
        <p:txBody>
          <a:bodyPr/>
          <a:lstStyle/>
          <a:p>
            <a:r>
              <a:rPr lang="en-US" dirty="0"/>
              <a:t>HTML: </a:t>
            </a:r>
            <a:r>
              <a:rPr lang="en-US" dirty="0">
                <a:highlight>
                  <a:srgbClr val="FFFF00"/>
                </a:highlight>
              </a:rPr>
              <a:t>Intro</a:t>
            </a:r>
            <a:endParaRPr lang="es-CO" dirty="0">
              <a:highlight>
                <a:srgbClr val="FFFF00"/>
              </a:highlight>
            </a:endParaRPr>
          </a:p>
        </p:txBody>
      </p:sp>
      <p:sp>
        <p:nvSpPr>
          <p:cNvPr id="3" name="Content Placeholder 2">
            <a:extLst>
              <a:ext uri="{FF2B5EF4-FFF2-40B4-BE49-F238E27FC236}">
                <a16:creationId xmlns:a16="http://schemas.microsoft.com/office/drawing/2014/main" id="{00AE2839-2ED4-C4AE-C389-930B4C61EA9B}"/>
              </a:ext>
            </a:extLst>
          </p:cNvPr>
          <p:cNvSpPr>
            <a:spLocks noGrp="1"/>
          </p:cNvSpPr>
          <p:nvPr>
            <p:ph idx="1"/>
          </p:nvPr>
        </p:nvSpPr>
        <p:spPr>
          <a:xfrm>
            <a:off x="0" y="894185"/>
            <a:ext cx="11677338" cy="3650155"/>
          </a:xfrm>
        </p:spPr>
        <p:txBody>
          <a:bodyPr/>
          <a:lstStyle/>
          <a:p>
            <a:r>
              <a:rPr lang="en-US" dirty="0" err="1"/>
              <a:t>Instalar</a:t>
            </a:r>
            <a:r>
              <a:rPr lang="en-US" dirty="0"/>
              <a:t> </a:t>
            </a:r>
            <a:r>
              <a:rPr lang="es-CO" sz="1800" b="0" i="0" u="none" strike="noStrike" baseline="0" dirty="0">
                <a:latin typeface="FkpbxhKphcmxMkmnnqTheSansMonoConNormal"/>
              </a:rPr>
              <a:t>html5lib y </a:t>
            </a:r>
            <a:r>
              <a:rPr lang="es-CO" sz="1800" b="0" i="0" u="none" strike="noStrike" baseline="0" dirty="0" err="1">
                <a:latin typeface="FkpbxhKphcmxMkmnnqTheSansMonoConNormal"/>
              </a:rPr>
              <a:t>lxml</a:t>
            </a:r>
            <a:r>
              <a:rPr lang="es-CO" sz="1800" b="0" i="0" u="none" strike="noStrike" baseline="0" dirty="0">
                <a:latin typeface="FkpbxhKphcmxMkmnnqTheSansMonoConNormal"/>
              </a:rPr>
              <a:t> con </a:t>
            </a:r>
            <a:r>
              <a:rPr lang="es-CO" sz="1800" b="0" i="0" u="none" strike="noStrike" baseline="0" dirty="0" err="1">
                <a:latin typeface="FkpbxhKphcmxMkmnnqTheSansMonoConNormal"/>
              </a:rPr>
              <a:t>pip</a:t>
            </a:r>
            <a:endParaRPr lang="es-CO" sz="1800" b="0" i="0" u="none" strike="noStrike" baseline="0" dirty="0">
              <a:latin typeface="FkpbxhKphcmxMkmnnqTheSansMonoConNormal"/>
            </a:endParaRPr>
          </a:p>
          <a:p>
            <a:r>
              <a:rPr lang="en-US" dirty="0" err="1"/>
              <a:t>table_MN</a:t>
            </a:r>
            <a:r>
              <a:rPr lang="en-US" dirty="0"/>
              <a:t> = </a:t>
            </a:r>
            <a:r>
              <a:rPr lang="en-US" dirty="0" err="1"/>
              <a:t>pd.read_html</a:t>
            </a:r>
            <a:r>
              <a:rPr lang="en-US" dirty="0"/>
              <a:t>('https://en.wikipedia.org/wiki/Minnesota', match='Election results from statewide races') </a:t>
            </a:r>
          </a:p>
          <a:p>
            <a:r>
              <a:rPr lang="en-US" dirty="0" err="1"/>
              <a:t>table_GDP</a:t>
            </a:r>
            <a:r>
              <a:rPr lang="en-US" dirty="0"/>
              <a:t> = </a:t>
            </a:r>
            <a:r>
              <a:rPr lang="en-US" dirty="0" err="1"/>
              <a:t>pd.read_html</a:t>
            </a:r>
            <a:r>
              <a:rPr lang="en-US" dirty="0"/>
              <a:t>('https://en.wikipedia.org/wiki/</a:t>
            </a:r>
            <a:r>
              <a:rPr lang="en-US" dirty="0" err="1"/>
              <a:t>Economy_of_the_United_States</a:t>
            </a:r>
            <a:r>
              <a:rPr lang="en-US" dirty="0"/>
              <a:t>', match='Nominal GDP’)</a:t>
            </a:r>
          </a:p>
          <a:p>
            <a:r>
              <a:rPr lang="en-US" dirty="0" err="1"/>
              <a:t>Capítulo</a:t>
            </a:r>
            <a:r>
              <a:rPr lang="en-US" dirty="0"/>
              <a:t> 5 </a:t>
            </a:r>
            <a:r>
              <a:rPr lang="en-US" dirty="0" err="1"/>
              <a:t>página</a:t>
            </a:r>
            <a:r>
              <a:rPr lang="en-US" dirty="0"/>
              <a:t> 152</a:t>
            </a:r>
            <a:endParaRPr lang="es-CO" dirty="0"/>
          </a:p>
        </p:txBody>
      </p:sp>
      <p:sp>
        <p:nvSpPr>
          <p:cNvPr id="4" name="Rectangle 1">
            <a:extLst>
              <a:ext uri="{FF2B5EF4-FFF2-40B4-BE49-F238E27FC236}">
                <a16:creationId xmlns:a16="http://schemas.microsoft.com/office/drawing/2014/main" id="{38E83AD6-8CF1-7B48-7E58-8DDA5154FE36}"/>
              </a:ext>
            </a:extLst>
          </p:cNvPr>
          <p:cNvSpPr>
            <a:spLocks noChangeArrowheads="1"/>
          </p:cNvSpPr>
          <p:nvPr/>
        </p:nvSpPr>
        <p:spPr bwMode="auto">
          <a:xfrm>
            <a:off x="164892" y="3063197"/>
            <a:ext cx="65" cy="27440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2A2AFD8-5E76-D3FF-AF4A-263F913E2AF6}"/>
              </a:ext>
            </a:extLst>
          </p:cNvPr>
          <p:cNvPicPr>
            <a:picLocks noChangeAspect="1"/>
          </p:cNvPicPr>
          <p:nvPr/>
        </p:nvPicPr>
        <p:blipFill>
          <a:blip r:embed="rId2"/>
          <a:stretch>
            <a:fillRect/>
          </a:stretch>
        </p:blipFill>
        <p:spPr>
          <a:xfrm>
            <a:off x="2733062" y="2672770"/>
            <a:ext cx="1668348" cy="2393905"/>
          </a:xfrm>
          <a:prstGeom prst="rect">
            <a:avLst/>
          </a:prstGeom>
        </p:spPr>
      </p:pic>
      <p:sp>
        <p:nvSpPr>
          <p:cNvPr id="8" name="Title 1">
            <a:extLst>
              <a:ext uri="{FF2B5EF4-FFF2-40B4-BE49-F238E27FC236}">
                <a16:creationId xmlns:a16="http://schemas.microsoft.com/office/drawing/2014/main" id="{2313F443-DDA6-8939-DD25-4E434092E1C7}"/>
              </a:ext>
            </a:extLst>
          </p:cNvPr>
          <p:cNvSpPr txBox="1">
            <a:spLocks/>
          </p:cNvSpPr>
          <p:nvPr/>
        </p:nvSpPr>
        <p:spPr>
          <a:xfrm>
            <a:off x="6678118" y="4570693"/>
            <a:ext cx="3085260" cy="1064277"/>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r>
              <a:rPr lang="en-US" dirty="0"/>
              <a:t>Excel</a:t>
            </a:r>
            <a:endParaRPr lang="es-CO" dirty="0"/>
          </a:p>
        </p:txBody>
      </p:sp>
      <p:sp>
        <p:nvSpPr>
          <p:cNvPr id="9" name="Content Placeholder 2">
            <a:extLst>
              <a:ext uri="{FF2B5EF4-FFF2-40B4-BE49-F238E27FC236}">
                <a16:creationId xmlns:a16="http://schemas.microsoft.com/office/drawing/2014/main" id="{B8E3C9BD-11A7-874A-C5BC-CC1437B5957E}"/>
              </a:ext>
            </a:extLst>
          </p:cNvPr>
          <p:cNvSpPr txBox="1">
            <a:spLocks/>
          </p:cNvSpPr>
          <p:nvPr/>
        </p:nvSpPr>
        <p:spPr>
          <a:xfrm>
            <a:off x="5594045" y="5634970"/>
            <a:ext cx="6597955" cy="106427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data = pd.read_excel('presupuesto.xlsm','Caja',usecols='A:F’)</a:t>
            </a:r>
          </a:p>
          <a:p>
            <a:r>
              <a:rPr lang="es-ES"/>
              <a:t>f</a:t>
            </a:r>
            <a:r>
              <a:rPr lang="pt-BR" sz="1800">
                <a:latin typeface="FkpbxhKphcmxMkmnnqTheSansMonoConNormal"/>
              </a:rPr>
              <a:t>rame.to_excel('data2.xlsx')</a:t>
            </a:r>
            <a:endParaRPr lang="es-CO" dirty="0"/>
          </a:p>
        </p:txBody>
      </p:sp>
    </p:spTree>
    <p:extLst>
      <p:ext uri="{BB962C8B-B14F-4D97-AF65-F5344CB8AC3E}">
        <p14:creationId xmlns:p14="http://schemas.microsoft.com/office/powerpoint/2010/main" val="374407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C461-8C03-513E-DED3-1E14045F193D}"/>
              </a:ext>
            </a:extLst>
          </p:cNvPr>
          <p:cNvSpPr>
            <a:spLocks noGrp="1"/>
          </p:cNvSpPr>
          <p:nvPr>
            <p:ph type="title"/>
          </p:nvPr>
        </p:nvSpPr>
        <p:spPr/>
        <p:txBody>
          <a:bodyPr/>
          <a:lstStyle/>
          <a:p>
            <a:r>
              <a:rPr lang="en-US" dirty="0"/>
              <a:t>JSON</a:t>
            </a:r>
            <a:endParaRPr lang="es-CO" dirty="0"/>
          </a:p>
        </p:txBody>
      </p:sp>
      <p:sp>
        <p:nvSpPr>
          <p:cNvPr id="3" name="Content Placeholder 2">
            <a:extLst>
              <a:ext uri="{FF2B5EF4-FFF2-40B4-BE49-F238E27FC236}">
                <a16:creationId xmlns:a16="http://schemas.microsoft.com/office/drawing/2014/main" id="{AE815161-E3EA-2D67-1368-D0A347B47AE7}"/>
              </a:ext>
            </a:extLst>
          </p:cNvPr>
          <p:cNvSpPr>
            <a:spLocks noGrp="1"/>
          </p:cNvSpPr>
          <p:nvPr>
            <p:ph idx="1"/>
          </p:nvPr>
        </p:nvSpPr>
        <p:spPr>
          <a:xfrm>
            <a:off x="966744" y="2248257"/>
            <a:ext cx="10440771" cy="4302445"/>
          </a:xfrm>
        </p:spPr>
        <p:txBody>
          <a:bodyPr>
            <a:normAutofit lnSpcReduction="10000"/>
          </a:bodyPr>
          <a:lstStyle/>
          <a:p>
            <a:r>
              <a:rPr lang="es-CO" sz="1800" b="0" i="0" u="none" strike="noStrike" baseline="0" dirty="0">
                <a:latin typeface="FkpbxhKphcmxMkmnnqTheSansMonoConNormal"/>
              </a:rPr>
              <a:t>Cuando el JSON está en estructura tabular: </a:t>
            </a:r>
            <a:r>
              <a:rPr lang="es-CO" sz="1800" b="0" i="0" u="none" strike="noStrike" baseline="0" dirty="0" err="1">
                <a:latin typeface="FkpbxhKphcmxMkmnnqTheSansMonoConNormal"/>
              </a:rPr>
              <a:t>pd.read_json</a:t>
            </a:r>
            <a:r>
              <a:rPr lang="es-CO" sz="1800" b="0" i="0" u="none" strike="noStrike" baseline="0" dirty="0">
                <a:latin typeface="FkpbxhKphcmxMkmnnqTheSansMonoConNormal"/>
              </a:rPr>
              <a:t>('</a:t>
            </a:r>
            <a:r>
              <a:rPr lang="es-CO" sz="1800" b="0" i="0" u="none" strike="noStrike" baseline="0" dirty="0" err="1">
                <a:latin typeface="FkpbxhKphcmxMkmnnqTheSansMonoConNormal"/>
              </a:rPr>
              <a:t>frame.json</a:t>
            </a:r>
            <a:r>
              <a:rPr lang="es-CO" sz="1800" b="0" i="0" u="none" strike="noStrike" baseline="0" dirty="0">
                <a:latin typeface="FkpbxhKphcmxMkmnnqTheSansMonoConNormal"/>
              </a:rPr>
              <a:t>’)</a:t>
            </a:r>
          </a:p>
          <a:p>
            <a:r>
              <a:rPr lang="es-CO" sz="1800" dirty="0">
                <a:latin typeface="FkpbxhKphcmxMkmnnqTheSansMonoConNormal"/>
              </a:rPr>
              <a:t>Para exportar: </a:t>
            </a:r>
            <a:r>
              <a:rPr lang="es-CO" sz="1800" b="0" i="0" u="none" strike="noStrike" baseline="0" dirty="0" err="1">
                <a:latin typeface="FkpbxhKphcmxMkmnnqTheSansMonoConNormal"/>
              </a:rPr>
              <a:t>frame.to_json</a:t>
            </a:r>
            <a:r>
              <a:rPr lang="es-CO" sz="1800" b="0" i="0" u="none" strike="noStrike" baseline="0" dirty="0">
                <a:latin typeface="FkpbxhKphcmxMkmnnqTheSansMonoConNormal"/>
              </a:rPr>
              <a:t>('</a:t>
            </a:r>
            <a:r>
              <a:rPr lang="es-CO" sz="1800" b="0" i="0" u="none" strike="noStrike" baseline="0" dirty="0" err="1">
                <a:latin typeface="FkpbxhKphcmxMkmnnqTheSansMonoConNormal"/>
              </a:rPr>
              <a:t>frame.json</a:t>
            </a:r>
            <a:r>
              <a:rPr lang="es-CO" sz="1800" b="0" i="0" u="none" strike="noStrike" baseline="0" dirty="0">
                <a:latin typeface="FkpbxhKphcmxMkmnnqTheSansMonoConNormal"/>
              </a:rPr>
              <a:t>’)</a:t>
            </a:r>
            <a:endParaRPr lang="es-CO" sz="1800" dirty="0">
              <a:latin typeface="FkpbxhKphcmxMkmnnqTheSansMonoConNormal"/>
            </a:endParaRPr>
          </a:p>
          <a:p>
            <a:r>
              <a:rPr lang="es-CO" sz="1800" dirty="0">
                <a:latin typeface="FkpbxhKphcmxMkmnnqTheSansMonoConNormal"/>
              </a:rPr>
              <a:t>Cuando NO está en estructura tabular (Como Json2.json) es necesario </a:t>
            </a:r>
            <a:r>
              <a:rPr lang="es-CO" sz="1800" i="1" dirty="0">
                <a:latin typeface="FkpbxhKphcmxMkmnnqTheSansMonoConNormal"/>
              </a:rPr>
              <a:t>normalizarlo:</a:t>
            </a:r>
          </a:p>
          <a:p>
            <a:r>
              <a:rPr lang="en-US" sz="1800" b="0" i="0" u="none" strike="noStrike" baseline="0" dirty="0">
                <a:latin typeface="FkpbxhKphcmxMkmnnqTheSansMonoConNormal"/>
              </a:rPr>
              <a:t>from </a:t>
            </a:r>
            <a:r>
              <a:rPr lang="en-US" sz="1800" b="0" i="0" u="none" strike="noStrike" baseline="0" dirty="0" err="1">
                <a:latin typeface="FkpbxhKphcmxMkmnnqTheSansMonoConNormal"/>
              </a:rPr>
              <a:t>pandas.io.json</a:t>
            </a:r>
            <a:r>
              <a:rPr lang="en-US" sz="1800" b="0" i="0" u="none" strike="noStrike" baseline="0" dirty="0">
                <a:latin typeface="FkpbxhKphcmxMkmnnqTheSansMonoConNormal"/>
              </a:rPr>
              <a:t> import </a:t>
            </a:r>
            <a:r>
              <a:rPr lang="en-US" sz="1800" b="0" i="0" u="none" strike="noStrike" baseline="0" dirty="0" err="1">
                <a:latin typeface="FkpbxhKphcmxMkmnnqTheSansMonoConNormal"/>
              </a:rPr>
              <a:t>json_normalize</a:t>
            </a:r>
            <a:endParaRPr lang="es-CO" sz="1800" b="0" i="1" u="none" strike="noStrike" baseline="0" dirty="0">
              <a:latin typeface="FkpbxhKphcmxMkmnnqTheSansMonoConNormal"/>
            </a:endParaRPr>
          </a:p>
          <a:p>
            <a:pPr marL="0" indent="0" algn="l">
              <a:buNone/>
            </a:pPr>
            <a:r>
              <a:rPr lang="es-CO" sz="1800" b="0" i="0" u="none" strike="noStrike" baseline="0" dirty="0" err="1">
                <a:latin typeface="Consolas" panose="020B0609020204030204" pitchFamily="49" charset="0"/>
              </a:rPr>
              <a:t>import</a:t>
            </a:r>
            <a:r>
              <a:rPr lang="es-CO" sz="1800" b="0" i="0" u="none" strike="noStrike" baseline="0" dirty="0">
                <a:latin typeface="Consolas" panose="020B0609020204030204" pitchFamily="49" charset="0"/>
              </a:rPr>
              <a:t> </a:t>
            </a:r>
            <a:r>
              <a:rPr lang="es-CO" sz="1800" b="0" i="0" u="none" strike="noStrike" baseline="0" dirty="0" err="1">
                <a:latin typeface="Consolas" panose="020B0609020204030204" pitchFamily="49" charset="0"/>
              </a:rPr>
              <a:t>json</a:t>
            </a:r>
            <a:endParaRPr lang="es-CO" sz="1800" b="0" i="0" u="none" strike="noStrike" baseline="0" dirty="0">
              <a:latin typeface="Consolas" panose="020B0609020204030204" pitchFamily="49" charset="0"/>
            </a:endParaRPr>
          </a:p>
          <a:p>
            <a:pPr marL="0" indent="0" algn="l">
              <a:buNone/>
            </a:pPr>
            <a:r>
              <a:rPr lang="en-US" sz="1800" b="0" i="0" u="none" strike="noStrike" baseline="0" dirty="0">
                <a:latin typeface="Consolas" panose="020B0609020204030204" pitchFamily="49" charset="0"/>
              </a:rPr>
              <a:t>file = open('books.</a:t>
            </a:r>
            <a:r>
              <a:rPr lang="en-US" sz="1800" b="0" i="0" u="none" strike="noStrike" baseline="0" dirty="0" err="1">
                <a:latin typeface="Consolas" panose="020B0609020204030204" pitchFamily="49" charset="0"/>
              </a:rPr>
              <a:t>json</a:t>
            </a:r>
            <a:r>
              <a:rPr lang="en-US" sz="1800" b="0" i="0" u="none" strike="noStrike" baseline="0" dirty="0">
                <a:latin typeface="Consolas" panose="020B0609020204030204" pitchFamily="49" charset="0"/>
              </a:rPr>
              <a:t>','r')</a:t>
            </a:r>
          </a:p>
          <a:p>
            <a:pPr marL="0" indent="0" algn="l">
              <a:buNone/>
            </a:pPr>
            <a:r>
              <a:rPr lang="es-CO" sz="1800" b="0" i="0" u="none" strike="noStrike" baseline="0" dirty="0" err="1">
                <a:latin typeface="Consolas" panose="020B0609020204030204" pitchFamily="49" charset="0"/>
              </a:rPr>
              <a:t>text</a:t>
            </a:r>
            <a:r>
              <a:rPr lang="es-CO" sz="1800" b="0" i="0" u="none" strike="noStrike" baseline="0" dirty="0">
                <a:latin typeface="Consolas" panose="020B0609020204030204" pitchFamily="49" charset="0"/>
              </a:rPr>
              <a:t> = </a:t>
            </a:r>
            <a:r>
              <a:rPr lang="es-CO" sz="1800" b="0" i="0" u="none" strike="noStrike" baseline="0" dirty="0" err="1">
                <a:latin typeface="Consolas" panose="020B0609020204030204" pitchFamily="49" charset="0"/>
              </a:rPr>
              <a:t>file.read</a:t>
            </a:r>
            <a:r>
              <a:rPr lang="es-CO" sz="1800" b="0" i="0" u="none" strike="noStrike" baseline="0" dirty="0">
                <a:latin typeface="Consolas" panose="020B0609020204030204" pitchFamily="49" charset="0"/>
              </a:rPr>
              <a:t>()</a:t>
            </a:r>
          </a:p>
          <a:p>
            <a:pPr marL="0" indent="0" algn="l">
              <a:buNone/>
            </a:pPr>
            <a:r>
              <a:rPr lang="es-CO" sz="1800" b="0" i="0" u="none" strike="noStrike" baseline="0" dirty="0" err="1">
                <a:latin typeface="Consolas" panose="020B0609020204030204" pitchFamily="49" charset="0"/>
              </a:rPr>
              <a:t>text</a:t>
            </a:r>
            <a:r>
              <a:rPr lang="es-CO" sz="1800" b="0" i="0" u="none" strike="noStrike" baseline="0" dirty="0">
                <a:latin typeface="Consolas" panose="020B0609020204030204" pitchFamily="49" charset="0"/>
              </a:rPr>
              <a:t> = </a:t>
            </a:r>
            <a:r>
              <a:rPr lang="es-CO" sz="1800" b="0" i="0" u="none" strike="noStrike" baseline="0" dirty="0" err="1">
                <a:latin typeface="Consolas" panose="020B0609020204030204" pitchFamily="49" charset="0"/>
              </a:rPr>
              <a:t>json.loads</a:t>
            </a:r>
            <a:r>
              <a:rPr lang="es-CO" sz="1800" b="0" i="0" u="none" strike="noStrike" baseline="0" dirty="0">
                <a:latin typeface="Consolas" panose="020B0609020204030204" pitchFamily="49" charset="0"/>
              </a:rPr>
              <a:t>(</a:t>
            </a:r>
            <a:r>
              <a:rPr lang="es-CO" sz="1800" b="0" i="0" u="none" strike="noStrike" baseline="0" dirty="0" err="1">
                <a:latin typeface="Consolas" panose="020B0609020204030204" pitchFamily="49" charset="0"/>
              </a:rPr>
              <a:t>text</a:t>
            </a:r>
            <a:r>
              <a:rPr lang="es-CO" sz="1800" b="0" i="0" u="none" strike="noStrike" baseline="0" dirty="0">
                <a:latin typeface="Consolas" panose="020B0609020204030204" pitchFamily="49" charset="0"/>
              </a:rPr>
              <a:t>)</a:t>
            </a:r>
          </a:p>
          <a:p>
            <a:pPr marL="0" indent="0" algn="l">
              <a:buNone/>
            </a:pPr>
            <a:r>
              <a:rPr lang="en-US" sz="1800" b="0" i="0" u="none" strike="noStrike" baseline="0" dirty="0">
                <a:latin typeface="Consolas" panose="020B0609020204030204" pitchFamily="49" charset="0"/>
              </a:rPr>
              <a:t>from </a:t>
            </a:r>
            <a:r>
              <a:rPr lang="en-US" sz="1800" b="0" i="0" u="none" strike="noStrike" baseline="0" dirty="0" err="1">
                <a:latin typeface="Consolas" panose="020B0609020204030204" pitchFamily="49" charset="0"/>
              </a:rPr>
              <a:t>pandas.io.json</a:t>
            </a:r>
            <a:r>
              <a:rPr lang="en-US" sz="1800" b="0" i="0" u="none" strike="noStrike" baseline="0" dirty="0">
                <a:latin typeface="Consolas" panose="020B0609020204030204" pitchFamily="49" charset="0"/>
              </a:rPr>
              <a:t> import </a:t>
            </a:r>
            <a:r>
              <a:rPr lang="en-US" sz="1800" b="0" i="0" u="none" strike="noStrike" baseline="0" dirty="0" err="1">
                <a:latin typeface="Consolas" panose="020B0609020204030204" pitchFamily="49" charset="0"/>
              </a:rPr>
              <a:t>json_normalize</a:t>
            </a:r>
            <a:endParaRPr lang="es-CO" sz="1800" b="0" i="0" u="none" strike="noStrike" baseline="0" dirty="0">
              <a:latin typeface="Consolas" panose="020B0609020204030204" pitchFamily="49" charset="0"/>
            </a:endParaRPr>
          </a:p>
          <a:p>
            <a:pPr marL="0" indent="0" algn="l">
              <a:buNone/>
            </a:pPr>
            <a:r>
              <a:rPr lang="es-CO" sz="1800" b="0" i="0" u="none" strike="noStrike" baseline="0" dirty="0" err="1">
                <a:latin typeface="Consolas" panose="020B0609020204030204" pitchFamily="49" charset="0"/>
              </a:rPr>
              <a:t>json_normalize</a:t>
            </a:r>
            <a:r>
              <a:rPr lang="es-CO" sz="1800" b="0" i="0" u="none" strike="noStrike" baseline="0" dirty="0">
                <a:latin typeface="Consolas" panose="020B0609020204030204" pitchFamily="49" charset="0"/>
              </a:rPr>
              <a:t>(</a:t>
            </a:r>
            <a:r>
              <a:rPr lang="es-CO" sz="1800" b="0" i="0" u="none" strike="noStrike" baseline="0" dirty="0" err="1">
                <a:latin typeface="Consolas" panose="020B0609020204030204" pitchFamily="49" charset="0"/>
              </a:rPr>
              <a:t>text</a:t>
            </a:r>
            <a:r>
              <a:rPr lang="es-CO" sz="1800" b="0" i="0" u="none" strike="noStrike" baseline="0" dirty="0">
                <a:latin typeface="Consolas" panose="020B0609020204030204" pitchFamily="49" charset="0"/>
              </a:rPr>
              <a:t>,'</a:t>
            </a:r>
            <a:r>
              <a:rPr lang="es-CO" sz="1800" b="0" i="0" u="none" strike="noStrike" baseline="0" dirty="0" err="1">
                <a:latin typeface="Consolas" panose="020B0609020204030204" pitchFamily="49" charset="0"/>
              </a:rPr>
              <a:t>books</a:t>
            </a:r>
            <a:r>
              <a:rPr lang="es-CO" sz="1800" b="0" i="0" u="none" strike="noStrike" baseline="0" dirty="0">
                <a:latin typeface="Consolas" panose="020B0609020204030204" pitchFamily="49" charset="0"/>
              </a:rPr>
              <a:t>’) </a:t>
            </a:r>
            <a:r>
              <a:rPr lang="en-US" sz="1800" b="0" i="0" u="none" strike="noStrike" baseline="0" dirty="0" err="1">
                <a:latin typeface="Consolas" panose="020B0609020204030204" pitchFamily="49" charset="0"/>
              </a:rPr>
              <a:t>json_normalize</a:t>
            </a:r>
            <a:r>
              <a:rPr lang="en-US" sz="1800" b="0" i="0" u="none" strike="noStrike" baseline="0" dirty="0">
                <a:latin typeface="Consolas" panose="020B0609020204030204" pitchFamily="49" charset="0"/>
              </a:rPr>
              <a:t>(</a:t>
            </a:r>
            <a:r>
              <a:rPr lang="en-US" sz="1800" b="0" i="0" u="none" strike="noStrike" baseline="0" dirty="0" err="1">
                <a:latin typeface="Consolas" panose="020B0609020204030204" pitchFamily="49" charset="0"/>
              </a:rPr>
              <a:t>text,'books</a:t>
            </a:r>
            <a:r>
              <a:rPr lang="en-US" sz="1800" b="0" i="0" u="none" strike="noStrike" baseline="0" dirty="0">
                <a:latin typeface="Consolas" panose="020B0609020204030204" pitchFamily="49" charset="0"/>
              </a:rPr>
              <a:t>',['</a:t>
            </a:r>
            <a:r>
              <a:rPr lang="en-US" sz="1800" b="0" i="0" u="none" strike="noStrike" baseline="0" dirty="0" err="1">
                <a:latin typeface="Consolas" panose="020B0609020204030204" pitchFamily="49" charset="0"/>
              </a:rPr>
              <a:t>nationality','writer</a:t>
            </a:r>
            <a:r>
              <a:rPr lang="en-US" sz="1800" b="0" i="0" u="none" strike="noStrike" baseline="0" dirty="0">
                <a:latin typeface="Consolas" panose="020B0609020204030204" pitchFamily="49" charset="0"/>
              </a:rPr>
              <a:t>'])</a:t>
            </a:r>
            <a:endParaRPr lang="es-CO" i="1" dirty="0">
              <a:latin typeface="Consolas" panose="020B0609020204030204" pitchFamily="49" charset="0"/>
            </a:endParaRPr>
          </a:p>
        </p:txBody>
      </p:sp>
      <p:pic>
        <p:nvPicPr>
          <p:cNvPr id="2050" name="Picture 2" descr="New JSON validation service available | Joinup">
            <a:extLst>
              <a:ext uri="{FF2B5EF4-FFF2-40B4-BE49-F238E27FC236}">
                <a16:creationId xmlns:a16="http://schemas.microsoft.com/office/drawing/2014/main" id="{43DFBD74-2A2C-98D8-EE5E-01618E561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6893" y="37901"/>
            <a:ext cx="43624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3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4102-5352-8B0D-7C58-DF1F19798645}"/>
              </a:ext>
            </a:extLst>
          </p:cNvPr>
          <p:cNvSpPr>
            <a:spLocks noGrp="1"/>
          </p:cNvSpPr>
          <p:nvPr>
            <p:ph type="title"/>
          </p:nvPr>
        </p:nvSpPr>
        <p:spPr/>
        <p:txBody>
          <a:bodyPr/>
          <a:lstStyle/>
          <a:p>
            <a:r>
              <a:rPr lang="en-US" dirty="0"/>
              <a:t>Hdf5: </a:t>
            </a:r>
            <a:r>
              <a:rPr lang="en-US" dirty="0">
                <a:highlight>
                  <a:srgbClr val="FFFF00"/>
                </a:highlight>
              </a:rPr>
              <a:t>Intro a </a:t>
            </a:r>
            <a:r>
              <a:rPr lang="en-US" dirty="0" err="1">
                <a:highlight>
                  <a:srgbClr val="FFFF00"/>
                </a:highlight>
              </a:rPr>
              <a:t>hadoop</a:t>
            </a:r>
            <a:endParaRPr lang="es-CO" dirty="0">
              <a:highlight>
                <a:srgbClr val="FFFF00"/>
              </a:highlight>
            </a:endParaRPr>
          </a:p>
        </p:txBody>
      </p:sp>
      <p:sp>
        <p:nvSpPr>
          <p:cNvPr id="3" name="Content Placeholder 2">
            <a:extLst>
              <a:ext uri="{FF2B5EF4-FFF2-40B4-BE49-F238E27FC236}">
                <a16:creationId xmlns:a16="http://schemas.microsoft.com/office/drawing/2014/main" id="{C43F10E9-7A89-A21E-69CB-11C2A7BB70AD}"/>
              </a:ext>
            </a:extLst>
          </p:cNvPr>
          <p:cNvSpPr>
            <a:spLocks noGrp="1"/>
          </p:cNvSpPr>
          <p:nvPr>
            <p:ph idx="1"/>
          </p:nvPr>
        </p:nvSpPr>
        <p:spPr/>
        <p:txBody>
          <a:bodyPr/>
          <a:lstStyle/>
          <a:p>
            <a:r>
              <a:rPr lang="es-CO" dirty="0"/>
              <a:t> </a:t>
            </a:r>
            <a:r>
              <a:rPr lang="en-US" sz="1800" b="0" i="0" u="none" strike="noStrike" baseline="0" dirty="0">
                <a:latin typeface="FkpbxhKphcmxMkmnnqTheSansMonoConNormal"/>
              </a:rPr>
              <a:t>from </a:t>
            </a:r>
            <a:r>
              <a:rPr lang="en-US" sz="1800" b="0" i="0" u="none" strike="noStrike" baseline="0" dirty="0" err="1">
                <a:latin typeface="FkpbxhKphcmxMkmnnqTheSansMonoConNormal"/>
              </a:rPr>
              <a:t>pandas.io.pytables</a:t>
            </a:r>
            <a:r>
              <a:rPr lang="en-US" sz="1800" b="0" i="0" u="none" strike="noStrike" baseline="0" dirty="0">
                <a:latin typeface="FkpbxhKphcmxMkmnnqTheSansMonoConNormal"/>
              </a:rPr>
              <a:t> import </a:t>
            </a:r>
            <a:r>
              <a:rPr lang="en-US" sz="1800" b="0" i="0" u="none" strike="noStrike" baseline="0" dirty="0" err="1">
                <a:latin typeface="FkpbxhKphcmxMkmnnqTheSansMonoConNormal"/>
              </a:rPr>
              <a:t>HDFStore</a:t>
            </a:r>
            <a:endParaRPr lang="en-US" sz="1800" b="0" i="0" u="none" strike="noStrike" baseline="0" dirty="0">
              <a:latin typeface="FkpbxhKphcmxMkmnnqTheSansMonoConNormal"/>
            </a:endParaRPr>
          </a:p>
          <a:p>
            <a:pPr algn="l"/>
            <a:r>
              <a:rPr lang="nn-NO" sz="1800" b="0" i="0" u="none" strike="noStrike" baseline="0" dirty="0">
                <a:latin typeface="FkpbxhKphcmxMkmnnqTheSansMonoConNormal"/>
              </a:rPr>
              <a:t>frame = pd.DataFrame(np.arange(16).reshape(4,4),</a:t>
            </a:r>
            <a:r>
              <a:rPr lang="en-US" sz="1800" b="0" i="0" u="none" strike="noStrike" baseline="0" dirty="0">
                <a:latin typeface="FkpbxhKphcmxMkmnnqTheSansMonoConNormal"/>
              </a:rPr>
              <a:t> index=['</a:t>
            </a:r>
            <a:r>
              <a:rPr lang="en-US" sz="1800" b="0" i="0" u="none" strike="noStrike" baseline="0" dirty="0" err="1">
                <a:latin typeface="FkpbxhKphcmxMkmnnqTheSansMonoConNormal"/>
              </a:rPr>
              <a:t>white','black','red','blue</a:t>
            </a:r>
            <a:r>
              <a:rPr lang="en-US" sz="1800" b="0" i="0" u="none" strike="noStrike" baseline="0" dirty="0">
                <a:latin typeface="FkpbxhKphcmxMkmnnqTheSansMonoConNormal"/>
              </a:rPr>
              <a:t>’], columns=['</a:t>
            </a:r>
            <a:r>
              <a:rPr lang="en-US" sz="1800" b="0" i="0" u="none" strike="noStrike" baseline="0" dirty="0" err="1">
                <a:latin typeface="FkpbxhKphcmxMkmnnqTheSansMonoConNormal"/>
              </a:rPr>
              <a:t>up','down','right','left</a:t>
            </a:r>
            <a:r>
              <a:rPr lang="en-US" sz="1800" b="0" i="0" u="none" strike="noStrike" baseline="0" dirty="0">
                <a:latin typeface="FkpbxhKphcmxMkmnnqTheSansMonoConNormal"/>
              </a:rPr>
              <a:t>’])</a:t>
            </a:r>
          </a:p>
          <a:p>
            <a:pPr algn="l"/>
            <a:r>
              <a:rPr lang="es-CO" sz="1800" b="0" i="0" u="none" strike="noStrike" baseline="0" dirty="0">
                <a:latin typeface="FkpbxhKphcmxMkmnnqTheSansMonoConNormal"/>
              </a:rPr>
              <a:t>store = </a:t>
            </a:r>
            <a:r>
              <a:rPr lang="es-CO" sz="1800" b="0" i="0" u="none" strike="noStrike" baseline="0" dirty="0" err="1">
                <a:latin typeface="FkpbxhKphcmxMkmnnqTheSansMonoConNormal"/>
              </a:rPr>
              <a:t>HDFStore</a:t>
            </a:r>
            <a:r>
              <a:rPr lang="es-CO" sz="1800" b="0" i="0" u="none" strike="noStrike" baseline="0" dirty="0">
                <a:latin typeface="FkpbxhKphcmxMkmnnqTheSansMonoConNormal"/>
              </a:rPr>
              <a:t>('mydata.h5')</a:t>
            </a:r>
          </a:p>
          <a:p>
            <a:pPr algn="l"/>
            <a:r>
              <a:rPr lang="es-CO" sz="1800" b="0" i="0" u="none" strike="noStrike" baseline="0" dirty="0">
                <a:latin typeface="FkpbxhKphcmxMkmnnqTheSansMonoConNormal"/>
              </a:rPr>
              <a:t>store['obj1'] = </a:t>
            </a:r>
            <a:r>
              <a:rPr lang="es-CO" sz="1800" b="0" i="0" u="none" strike="noStrike" baseline="0" dirty="0" err="1">
                <a:latin typeface="FkpbxhKphcmxMkmnnqTheSansMonoConNormal"/>
              </a:rPr>
              <a:t>frame</a:t>
            </a:r>
            <a:endParaRPr lang="es-CO" dirty="0"/>
          </a:p>
          <a:p>
            <a:r>
              <a:rPr lang="es-CO" sz="2000" b="0" i="0" u="none" strike="noStrike" baseline="0" dirty="0">
                <a:latin typeface="FkpbxhKphcmxMkmnnqTheSansMonoConNormal"/>
              </a:rPr>
              <a:t>store[‘obj2'] = </a:t>
            </a:r>
            <a:r>
              <a:rPr lang="es-CO" sz="2000" b="0" i="0" u="none" strike="noStrike" baseline="0" dirty="0" err="1">
                <a:latin typeface="FkpbxhKphcmxMkmnnqTheSansMonoConNormal"/>
              </a:rPr>
              <a:t>frame</a:t>
            </a:r>
            <a:endParaRPr lang="es-CO" dirty="0"/>
          </a:p>
          <a:p>
            <a:r>
              <a:rPr lang="es-CO" dirty="0" err="1"/>
              <a:t>store.close</a:t>
            </a:r>
            <a:r>
              <a:rPr lang="es-CO" dirty="0"/>
              <a:t>()</a:t>
            </a:r>
          </a:p>
          <a:p>
            <a:r>
              <a:rPr lang="es-CO" dirty="0"/>
              <a:t>prueba = </a:t>
            </a:r>
            <a:r>
              <a:rPr lang="es-CO" dirty="0" err="1"/>
              <a:t>pd.read_hdf</a:t>
            </a:r>
            <a:r>
              <a:rPr lang="es-CO" dirty="0"/>
              <a:t>('mydata.h5','obj1')</a:t>
            </a:r>
          </a:p>
        </p:txBody>
      </p:sp>
    </p:spTree>
    <p:extLst>
      <p:ext uri="{BB962C8B-B14F-4D97-AF65-F5344CB8AC3E}">
        <p14:creationId xmlns:p14="http://schemas.microsoft.com/office/powerpoint/2010/main" val="308668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QL BÁSICO: CONCEPTOS BÁSICOS. SQL (Structured Query Language) o en… | by  Wilber Ccori huaman | Medium">
            <a:extLst>
              <a:ext uri="{FF2B5EF4-FFF2-40B4-BE49-F238E27FC236}">
                <a16:creationId xmlns:a16="http://schemas.microsoft.com/office/drawing/2014/main" id="{EE58B610-64BE-FFC5-2B88-80AA336CC5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9525"/>
            <a:ext cx="12403397" cy="686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674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2BFA0E-EB94-42F0-BEBA-C0A108B45E3D}"/>
              </a:ext>
            </a:extLst>
          </p:cNvPr>
          <p:cNvSpPr>
            <a:spLocks noGrp="1"/>
          </p:cNvSpPr>
          <p:nvPr>
            <p:ph type="title"/>
          </p:nvPr>
        </p:nvSpPr>
        <p:spPr>
          <a:xfrm>
            <a:off x="6773417" y="30419"/>
            <a:ext cx="4470832" cy="764498"/>
          </a:xfrm>
        </p:spPr>
        <p:txBody>
          <a:bodyPr vert="horz" lIns="91440" tIns="45720" rIns="91440" bIns="45720" rtlCol="0" anchor="ctr">
            <a:normAutofit/>
          </a:bodyPr>
          <a:lstStyle/>
          <a:p>
            <a:r>
              <a:rPr lang="en-US" kern="1200" dirty="0" err="1">
                <a:solidFill>
                  <a:schemeClr val="tx2"/>
                </a:solidFill>
                <a:latin typeface="+mj-lt"/>
                <a:ea typeface="+mj-ea"/>
                <a:cs typeface="+mj-cs"/>
              </a:rPr>
              <a:t>Importando</a:t>
            </a:r>
            <a:r>
              <a:rPr lang="en-US" kern="1200" dirty="0">
                <a:solidFill>
                  <a:schemeClr val="tx2"/>
                </a:solidFill>
                <a:latin typeface="+mj-lt"/>
                <a:ea typeface="+mj-ea"/>
                <a:cs typeface="+mj-cs"/>
              </a:rPr>
              <a:t> </a:t>
            </a:r>
            <a:r>
              <a:rPr lang="en-US" kern="1200" dirty="0" err="1">
                <a:solidFill>
                  <a:schemeClr val="tx2"/>
                </a:solidFill>
                <a:latin typeface="+mj-lt"/>
                <a:ea typeface="+mj-ea"/>
                <a:cs typeface="+mj-cs"/>
              </a:rPr>
              <a:t>datos</a:t>
            </a:r>
            <a:endParaRPr lang="en-US" kern="1200" dirty="0">
              <a:solidFill>
                <a:schemeClr val="tx2"/>
              </a:solidFill>
              <a:latin typeface="+mj-lt"/>
              <a:ea typeface="+mj-ea"/>
              <a:cs typeface="+mj-cs"/>
            </a:endParaRPr>
          </a:p>
        </p:txBody>
      </p:sp>
      <p:sp>
        <p:nvSpPr>
          <p:cNvPr id="7" name="CuadroTexto 6">
            <a:extLst>
              <a:ext uri="{FF2B5EF4-FFF2-40B4-BE49-F238E27FC236}">
                <a16:creationId xmlns:a16="http://schemas.microsoft.com/office/drawing/2014/main" id="{9812EE59-233D-44C0-8897-5942565FC6B1}"/>
              </a:ext>
            </a:extLst>
          </p:cNvPr>
          <p:cNvSpPr txBox="1"/>
          <p:nvPr/>
        </p:nvSpPr>
        <p:spPr>
          <a:xfrm>
            <a:off x="260974" y="-7491"/>
            <a:ext cx="5825665" cy="6093501"/>
          </a:xfrm>
          <a:prstGeom prst="rect">
            <a:avLst/>
          </a:prstGeom>
        </p:spPr>
        <p:txBody>
          <a:bodyPr vert="horz" lIns="91440" tIns="45720" rIns="91440" bIns="45720" rtlCol="0" anchor="t">
            <a:noAutofit/>
          </a:bodyPr>
          <a:lstStyle/>
          <a:p>
            <a:pPr>
              <a:lnSpc>
                <a:spcPct val="110000"/>
              </a:lnSpc>
              <a:spcAft>
                <a:spcPts val="600"/>
              </a:spcAft>
            </a:pPr>
            <a:r>
              <a:rPr lang="en-US" sz="1600" dirty="0">
                <a:solidFill>
                  <a:schemeClr val="tx2"/>
                </a:solidFill>
                <a:hlinkClick r:id="rId2"/>
              </a:rPr>
              <a:t>https://www.datos.gov.co/browse?sortBy=newest</a:t>
            </a:r>
            <a:endParaRPr lang="en-US" sz="1600" dirty="0">
              <a:solidFill>
                <a:schemeClr val="tx2"/>
              </a:solidFill>
            </a:endParaRPr>
          </a:p>
          <a:p>
            <a:pPr>
              <a:lnSpc>
                <a:spcPct val="110000"/>
              </a:lnSpc>
              <a:spcAft>
                <a:spcPts val="600"/>
              </a:spcAft>
            </a:pPr>
            <a:r>
              <a:rPr lang="en-US" sz="1600" dirty="0">
                <a:solidFill>
                  <a:schemeClr val="tx2"/>
                </a:solidFill>
                <a:hlinkClick r:id="rId3"/>
              </a:rPr>
              <a:t>https://www.javatpoint.com/how-to-get-datasets-for-machine-learning</a:t>
            </a:r>
            <a:endParaRPr lang="en-US" sz="1600" dirty="0">
              <a:solidFill>
                <a:schemeClr val="tx2"/>
              </a:solidFill>
            </a:endParaRPr>
          </a:p>
          <a:p>
            <a:pPr>
              <a:lnSpc>
                <a:spcPct val="110000"/>
              </a:lnSpc>
              <a:spcAft>
                <a:spcPts val="600"/>
              </a:spcAft>
            </a:pPr>
            <a:r>
              <a:rPr lang="en-US" sz="1600" dirty="0">
                <a:solidFill>
                  <a:schemeClr val="tx2"/>
                </a:solidFill>
                <a:hlinkClick r:id="rId4"/>
              </a:rPr>
              <a:t>https://www.kaggle.com/datasets</a:t>
            </a:r>
            <a:endParaRPr lang="en-US" sz="1600" dirty="0">
              <a:solidFill>
                <a:schemeClr val="tx2"/>
              </a:solidFill>
            </a:endParaRPr>
          </a:p>
          <a:p>
            <a:pPr>
              <a:lnSpc>
                <a:spcPct val="110000"/>
              </a:lnSpc>
              <a:spcAft>
                <a:spcPts val="600"/>
              </a:spcAft>
            </a:pPr>
            <a:r>
              <a:rPr lang="en-US" sz="1600" dirty="0">
                <a:solidFill>
                  <a:schemeClr val="tx2"/>
                </a:solidFill>
                <a:hlinkClick r:id="rId5"/>
              </a:rPr>
              <a:t>https://archive.stsci.edu/hst/hsc/help/HCV/HCV_API_demo.html</a:t>
            </a:r>
            <a:endParaRPr lang="en-US" sz="1600" dirty="0">
              <a:solidFill>
                <a:schemeClr val="tx2"/>
              </a:solidFill>
            </a:endParaRPr>
          </a:p>
          <a:p>
            <a:pPr>
              <a:lnSpc>
                <a:spcPct val="110000"/>
              </a:lnSpc>
              <a:spcAft>
                <a:spcPts val="600"/>
              </a:spcAft>
            </a:pPr>
            <a:r>
              <a:rPr lang="en-US" sz="1600" dirty="0">
                <a:solidFill>
                  <a:schemeClr val="tx2"/>
                </a:solidFill>
                <a:hlinkClick r:id="rId6"/>
              </a:rPr>
              <a:t>http://hla.stsci.edu/</a:t>
            </a:r>
            <a:endParaRPr lang="en-US" sz="1600" dirty="0">
              <a:solidFill>
                <a:schemeClr val="tx2"/>
              </a:solidFill>
            </a:endParaRPr>
          </a:p>
          <a:p>
            <a:pPr>
              <a:lnSpc>
                <a:spcPct val="110000"/>
              </a:lnSpc>
              <a:spcAft>
                <a:spcPts val="600"/>
              </a:spcAft>
            </a:pPr>
            <a:r>
              <a:rPr lang="en-US" sz="1600" dirty="0">
                <a:solidFill>
                  <a:schemeClr val="tx2"/>
                </a:solidFill>
                <a:hlinkClick r:id="rId7"/>
              </a:rPr>
              <a:t>https://www.sdss.org/</a:t>
            </a:r>
            <a:endParaRPr lang="en-US" sz="1600" dirty="0">
              <a:solidFill>
                <a:schemeClr val="tx2"/>
              </a:solidFill>
            </a:endParaRPr>
          </a:p>
          <a:p>
            <a:pPr>
              <a:lnSpc>
                <a:spcPct val="110000"/>
              </a:lnSpc>
              <a:spcAft>
                <a:spcPts val="600"/>
              </a:spcAft>
            </a:pPr>
            <a:r>
              <a:rPr lang="en-US" sz="1600" dirty="0">
                <a:solidFill>
                  <a:schemeClr val="tx2"/>
                </a:solidFill>
                <a:hlinkClick r:id="rId8"/>
              </a:rPr>
              <a:t>https://science.nasa.gov/astrophysics/astrophysics-data-centers</a:t>
            </a:r>
            <a:endParaRPr lang="en-US" sz="1600" dirty="0">
              <a:solidFill>
                <a:schemeClr val="tx2"/>
              </a:solidFill>
            </a:endParaRPr>
          </a:p>
          <a:p>
            <a:pPr>
              <a:lnSpc>
                <a:spcPct val="110000"/>
              </a:lnSpc>
              <a:spcAft>
                <a:spcPts val="600"/>
              </a:spcAft>
            </a:pPr>
            <a:r>
              <a:rPr lang="en-US" sz="1600" dirty="0">
                <a:solidFill>
                  <a:schemeClr val="tx2"/>
                </a:solidFill>
                <a:hlinkClick r:id="rId9"/>
              </a:rPr>
              <a:t>https://nssdc.gsfc.nasa.gov/</a:t>
            </a:r>
            <a:endParaRPr lang="en-US" sz="1600" dirty="0">
              <a:solidFill>
                <a:schemeClr val="tx2"/>
              </a:solidFill>
            </a:endParaRPr>
          </a:p>
          <a:p>
            <a:pPr>
              <a:lnSpc>
                <a:spcPct val="110000"/>
              </a:lnSpc>
              <a:spcAft>
                <a:spcPts val="600"/>
              </a:spcAft>
            </a:pPr>
            <a:r>
              <a:rPr lang="en-US" sz="1600" dirty="0">
                <a:solidFill>
                  <a:schemeClr val="tx2"/>
                </a:solidFill>
                <a:hlinkClick r:id="rId10"/>
              </a:rPr>
              <a:t>http://exoplanets.org/</a:t>
            </a:r>
            <a:endParaRPr lang="en-US" sz="1600" dirty="0">
              <a:solidFill>
                <a:schemeClr val="tx2"/>
              </a:solidFill>
            </a:endParaRPr>
          </a:p>
          <a:p>
            <a:pPr>
              <a:lnSpc>
                <a:spcPct val="110000"/>
              </a:lnSpc>
              <a:spcAft>
                <a:spcPts val="600"/>
              </a:spcAft>
            </a:pPr>
            <a:r>
              <a:rPr lang="en-US" sz="1600" dirty="0">
                <a:solidFill>
                  <a:schemeClr val="tx2"/>
                </a:solidFill>
                <a:hlinkClick r:id="rId11"/>
              </a:rPr>
              <a:t>https://datasetsearch.research.google.com/</a:t>
            </a:r>
            <a:endParaRPr lang="en-US" sz="1600" dirty="0">
              <a:solidFill>
                <a:schemeClr val="tx2"/>
              </a:solidFill>
            </a:endParaRPr>
          </a:p>
          <a:p>
            <a:pPr>
              <a:lnSpc>
                <a:spcPct val="110000"/>
              </a:lnSpc>
              <a:spcAft>
                <a:spcPts val="600"/>
              </a:spcAft>
            </a:pPr>
            <a:r>
              <a:rPr lang="en-US" sz="1600" dirty="0">
                <a:solidFill>
                  <a:schemeClr val="tx2"/>
                </a:solidFill>
                <a:hlinkClick r:id="rId12"/>
              </a:rPr>
              <a:t>https://datahub.io/collections</a:t>
            </a:r>
            <a:endParaRPr lang="en-US" sz="1600" dirty="0">
              <a:solidFill>
                <a:schemeClr val="tx2"/>
              </a:solidFill>
            </a:endParaRPr>
          </a:p>
          <a:p>
            <a:pPr>
              <a:lnSpc>
                <a:spcPct val="110000"/>
              </a:lnSpc>
              <a:spcAft>
                <a:spcPts val="600"/>
              </a:spcAft>
            </a:pPr>
            <a:r>
              <a:rPr lang="en-US" sz="1600" dirty="0">
                <a:solidFill>
                  <a:schemeClr val="tx2"/>
                </a:solidFill>
                <a:hlinkClick r:id="rId13"/>
              </a:rPr>
              <a:t>https://archive.ics.uci.edu</a:t>
            </a:r>
            <a:r>
              <a:rPr lang="en-US" sz="1600">
                <a:solidFill>
                  <a:schemeClr val="tx2"/>
                </a:solidFill>
                <a:hlinkClick r:id="rId13"/>
              </a:rPr>
              <a:t>/datasets</a:t>
            </a:r>
            <a:endParaRPr lang="en-US" sz="1600">
              <a:solidFill>
                <a:schemeClr val="tx2"/>
              </a:solidFill>
            </a:endParaRPr>
          </a:p>
          <a:p>
            <a:pPr>
              <a:lnSpc>
                <a:spcPct val="110000"/>
              </a:lnSpc>
              <a:spcAft>
                <a:spcPts val="600"/>
              </a:spcAft>
            </a:pPr>
            <a:r>
              <a:rPr lang="en-US" sz="1600">
                <a:solidFill>
                  <a:schemeClr val="tx2"/>
                </a:solidFill>
                <a:hlinkClick r:id="rId14"/>
              </a:rPr>
              <a:t>https</a:t>
            </a:r>
            <a:r>
              <a:rPr lang="en-US" sz="1600" dirty="0">
                <a:solidFill>
                  <a:schemeClr val="tx2"/>
                </a:solidFill>
                <a:hlinkClick r:id="rId14"/>
              </a:rPr>
              <a:t>://www.earthdata.nasa.gov/</a:t>
            </a:r>
            <a:endParaRPr lang="en-US" sz="1600" dirty="0">
              <a:solidFill>
                <a:schemeClr val="tx2"/>
              </a:solidFill>
            </a:endParaRPr>
          </a:p>
          <a:p>
            <a:pPr>
              <a:lnSpc>
                <a:spcPct val="110000"/>
              </a:lnSpc>
              <a:spcAft>
                <a:spcPts val="600"/>
              </a:spcAft>
            </a:pPr>
            <a:r>
              <a:rPr lang="en-US" sz="1600" dirty="0">
                <a:solidFill>
                  <a:schemeClr val="tx2"/>
                </a:solidFill>
                <a:hlinkClick r:id="rId15"/>
              </a:rPr>
              <a:t>http://opendata.cern.ch/</a:t>
            </a:r>
            <a:endParaRPr lang="en-US" sz="1600" dirty="0">
              <a:solidFill>
                <a:schemeClr val="tx2"/>
              </a:solidFill>
            </a:endParaRPr>
          </a:p>
          <a:p>
            <a:pPr>
              <a:lnSpc>
                <a:spcPct val="110000"/>
              </a:lnSpc>
              <a:spcAft>
                <a:spcPts val="600"/>
              </a:spcAft>
            </a:pPr>
            <a:r>
              <a:rPr lang="en-US" sz="1600" dirty="0">
                <a:solidFill>
                  <a:schemeClr val="tx2"/>
                </a:solidFill>
                <a:hlinkClick r:id="rId16"/>
              </a:rPr>
              <a:t>https://apps.who.int/gho/data/node.home</a:t>
            </a:r>
            <a:endParaRPr lang="en-US" sz="1600" dirty="0">
              <a:solidFill>
                <a:schemeClr val="tx2"/>
              </a:solidFill>
            </a:endParaRPr>
          </a:p>
          <a:p>
            <a:pPr>
              <a:lnSpc>
                <a:spcPct val="110000"/>
              </a:lnSpc>
              <a:spcAft>
                <a:spcPts val="600"/>
              </a:spcAft>
            </a:pPr>
            <a:r>
              <a:rPr lang="en-US" sz="1600" dirty="0">
                <a:solidFill>
                  <a:schemeClr val="tx2"/>
                </a:solidFill>
                <a:hlinkClick r:id="rId17"/>
              </a:rPr>
              <a:t>https://www.bfi.org.uk/industry-data-insights</a:t>
            </a:r>
            <a:endParaRPr lang="en-US" sz="1600" dirty="0">
              <a:solidFill>
                <a:schemeClr val="tx2"/>
              </a:solidFill>
            </a:endParaRPr>
          </a:p>
          <a:p>
            <a:pPr>
              <a:lnSpc>
                <a:spcPct val="110000"/>
              </a:lnSpc>
              <a:spcAft>
                <a:spcPts val="600"/>
              </a:spcAft>
            </a:pPr>
            <a:r>
              <a:rPr lang="en-US" sz="1600" dirty="0">
                <a:solidFill>
                  <a:schemeClr val="tx2"/>
                </a:solidFill>
                <a:hlinkClick r:id="rId18"/>
              </a:rPr>
              <a:t>https://www1.nyc.gov/site/tlc/about/tlc-trip-record-data.page</a:t>
            </a:r>
            <a:endParaRPr lang="en-US" sz="1600" dirty="0">
              <a:solidFill>
                <a:schemeClr val="tx2"/>
              </a:solidFill>
            </a:endParaRPr>
          </a:p>
          <a:p>
            <a:pPr>
              <a:lnSpc>
                <a:spcPct val="110000"/>
              </a:lnSpc>
              <a:spcAft>
                <a:spcPts val="600"/>
              </a:spcAft>
            </a:pPr>
            <a:r>
              <a:rPr lang="en-US" sz="1600" dirty="0">
                <a:solidFill>
                  <a:schemeClr val="tx2"/>
                </a:solidFill>
                <a:hlinkClick r:id="rId19"/>
              </a:rPr>
              <a:t>https://crime-data-explorer.fr.cloud.gov/pages/home</a:t>
            </a:r>
            <a:endParaRPr lang="en-US" sz="1600" dirty="0">
              <a:solidFill>
                <a:schemeClr val="tx2"/>
              </a:solidFill>
            </a:endParaRPr>
          </a:p>
          <a:p>
            <a:pPr>
              <a:lnSpc>
                <a:spcPct val="110000"/>
              </a:lnSpc>
              <a:spcAft>
                <a:spcPts val="600"/>
              </a:spcAft>
            </a:pPr>
            <a:r>
              <a:rPr lang="en-US" sz="1600" dirty="0">
                <a:solidFill>
                  <a:schemeClr val="tx2"/>
                </a:solidFill>
                <a:hlinkClick r:id="rId20"/>
              </a:rPr>
              <a:t>https://data.gov/</a:t>
            </a:r>
            <a:endParaRPr lang="en-US" sz="1600" dirty="0">
              <a:solidFill>
                <a:schemeClr val="tx2"/>
              </a:solidFill>
            </a:endParaRPr>
          </a:p>
          <a:p>
            <a:pPr>
              <a:lnSpc>
                <a:spcPct val="110000"/>
              </a:lnSpc>
              <a:spcAft>
                <a:spcPts val="600"/>
              </a:spcAft>
            </a:pPr>
            <a:r>
              <a:rPr lang="en-US" sz="1600" dirty="0">
                <a:solidFill>
                  <a:schemeClr val="tx2"/>
                </a:solidFill>
                <a:hlinkClick r:id="rId21"/>
              </a:rPr>
              <a:t>https://www.matcalc.at/index.php/databases/open-databases</a:t>
            </a:r>
            <a:endParaRPr lang="en-US" sz="1600" dirty="0">
              <a:solidFill>
                <a:schemeClr val="tx2"/>
              </a:solidFill>
            </a:endParaRPr>
          </a:p>
          <a:p>
            <a:pPr>
              <a:lnSpc>
                <a:spcPct val="110000"/>
              </a:lnSpc>
              <a:spcAft>
                <a:spcPts val="600"/>
              </a:spcAft>
            </a:pPr>
            <a:endParaRPr lang="en-US" sz="1600" dirty="0">
              <a:solidFill>
                <a:schemeClr val="tx2"/>
              </a:solidFill>
            </a:endParaRPr>
          </a:p>
        </p:txBody>
      </p:sp>
      <p:cxnSp>
        <p:nvCxnSpPr>
          <p:cNvPr id="14" name="Straight Connector 13">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Picture 2" descr="Pandas drop column - How to Pandas drop multiple columns ?">
            <a:extLst>
              <a:ext uri="{FF2B5EF4-FFF2-40B4-BE49-F238E27FC236}">
                <a16:creationId xmlns:a16="http://schemas.microsoft.com/office/drawing/2014/main" id="{97B6D7C1-1242-4699-8760-B38B3A1429EB}"/>
              </a:ext>
            </a:extLst>
          </p:cNvPr>
          <p:cNvPicPr>
            <a:picLocks noChangeAspect="1" noChangeArrowheads="1"/>
          </p:cNvPicPr>
          <p:nvPr/>
        </p:nvPicPr>
        <p:blipFill>
          <a:blip r:embed="rId22">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46F0CFE6-A101-4553-9FA5-CAE4874CF502}"/>
              </a:ext>
            </a:extLst>
          </p:cNvPr>
          <p:cNvPicPr>
            <a:picLocks noGrp="1" noChangeAspect="1"/>
          </p:cNvPicPr>
          <p:nvPr>
            <p:ph idx="1"/>
          </p:nvPr>
        </p:nvPicPr>
        <p:blipFill>
          <a:blip r:embed="rId23"/>
          <a:stretch>
            <a:fillRect/>
          </a:stretch>
        </p:blipFill>
        <p:spPr>
          <a:xfrm>
            <a:off x="6256110" y="671178"/>
            <a:ext cx="5670784" cy="6156403"/>
          </a:xfrm>
        </p:spPr>
      </p:pic>
    </p:spTree>
    <p:extLst>
      <p:ext uri="{BB962C8B-B14F-4D97-AF65-F5344CB8AC3E}">
        <p14:creationId xmlns:p14="http://schemas.microsoft.com/office/powerpoint/2010/main" val="427159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afas encima de un libro">
            <a:extLst>
              <a:ext uri="{FF2B5EF4-FFF2-40B4-BE49-F238E27FC236}">
                <a16:creationId xmlns:a16="http://schemas.microsoft.com/office/drawing/2014/main" id="{3A13FB1F-3D33-4C0C-F823-636F81476EE1}"/>
              </a:ext>
            </a:extLst>
          </p:cNvPr>
          <p:cNvPicPr>
            <a:picLocks noChangeAspect="1"/>
          </p:cNvPicPr>
          <p:nvPr/>
        </p:nvPicPr>
        <p:blipFill rotWithShape="1">
          <a:blip r:embed="rId2"/>
          <a:srcRect t="14112" b="98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2EF508-B5DD-1689-5A8B-FEE665CF88AA}"/>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a:solidFill>
                  <a:srgbClr val="FFFFFF"/>
                </a:solidFill>
              </a:rPr>
              <a:t>¿Desean subir su examen?</a:t>
            </a:r>
          </a:p>
        </p:txBody>
      </p:sp>
    </p:spTree>
    <p:extLst>
      <p:ext uri="{BB962C8B-B14F-4D97-AF65-F5344CB8AC3E}">
        <p14:creationId xmlns:p14="http://schemas.microsoft.com/office/powerpoint/2010/main" val="73862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EE418-0C78-CF21-06EA-84F0CBD76478}"/>
              </a:ext>
            </a:extLst>
          </p:cNvPr>
          <p:cNvSpPr>
            <a:spLocks noGrp="1"/>
          </p:cNvSpPr>
          <p:nvPr>
            <p:ph type="title"/>
          </p:nvPr>
        </p:nvSpPr>
        <p:spPr/>
        <p:txBody>
          <a:bodyPr/>
          <a:lstStyle/>
          <a:p>
            <a:r>
              <a:rPr lang="es-CO" dirty="0"/>
              <a:t>Formas de subir el examen: Parte 1</a:t>
            </a:r>
          </a:p>
        </p:txBody>
      </p:sp>
      <p:sp>
        <p:nvSpPr>
          <p:cNvPr id="3" name="Marcador de contenido 2">
            <a:extLst>
              <a:ext uri="{FF2B5EF4-FFF2-40B4-BE49-F238E27FC236}">
                <a16:creationId xmlns:a16="http://schemas.microsoft.com/office/drawing/2014/main" id="{EB8E8685-C502-3AF7-2E87-F0B03A3987D6}"/>
              </a:ext>
            </a:extLst>
          </p:cNvPr>
          <p:cNvSpPr>
            <a:spLocks noGrp="1"/>
          </p:cNvSpPr>
          <p:nvPr>
            <p:ph idx="1"/>
          </p:nvPr>
        </p:nvSpPr>
        <p:spPr>
          <a:xfrm>
            <a:off x="414809" y="2023864"/>
            <a:ext cx="11472391" cy="4685855"/>
          </a:xfrm>
        </p:spPr>
        <p:txBody>
          <a:bodyPr>
            <a:normAutofit/>
          </a:bodyPr>
          <a:lstStyle/>
          <a:p>
            <a:r>
              <a:rPr lang="es-CO" dirty="0"/>
              <a:t>(+1.5 Unidades) </a:t>
            </a:r>
            <a:r>
              <a:rPr lang="es-CO" dirty="0" err="1"/>
              <a:t>SQLModel</a:t>
            </a:r>
            <a:r>
              <a:rPr lang="es-CO" dirty="0"/>
              <a:t>: Hacer el tutorial básico hasta antes de la sección </a:t>
            </a:r>
            <a:r>
              <a:rPr lang="es-CO" b="0" i="0" u="none" strike="noStrike" dirty="0" err="1">
                <a:solidFill>
                  <a:srgbClr val="FFAA00"/>
                </a:solidFill>
                <a:effectLst/>
                <a:latin typeface="Roboto" panose="020F0502020204030204" pitchFamily="34" charset="0"/>
              </a:rPr>
              <a:t>FastAPI</a:t>
            </a:r>
            <a:r>
              <a:rPr lang="es-CO" b="0" i="0" u="none" strike="noStrike" dirty="0">
                <a:solidFill>
                  <a:srgbClr val="FFAA00"/>
                </a:solidFill>
                <a:effectLst/>
                <a:latin typeface="Roboto" panose="020F0502020204030204" pitchFamily="34" charset="0"/>
              </a:rPr>
              <a:t> and </a:t>
            </a:r>
            <a:r>
              <a:rPr lang="es-CO" b="0" i="0" u="none" strike="noStrike" dirty="0" err="1">
                <a:solidFill>
                  <a:srgbClr val="FFAA00"/>
                </a:solidFill>
                <a:effectLst/>
                <a:latin typeface="Roboto" panose="020F0502020204030204" pitchFamily="34" charset="0"/>
              </a:rPr>
              <a:t>Pydantic</a:t>
            </a:r>
            <a:r>
              <a:rPr lang="es-CO" dirty="0">
                <a:solidFill>
                  <a:srgbClr val="FFAA00"/>
                </a:solidFill>
                <a:latin typeface="Roboto" panose="020F0502020204030204" pitchFamily="34" charset="0"/>
              </a:rPr>
              <a:t>, </a:t>
            </a:r>
            <a:r>
              <a:rPr lang="es-CO" dirty="0"/>
              <a:t>escribir un texto explicativo en sus palabras de su uso, mostrando un ejemplo que aplicado a la física que gestione una base de datos e involucre uso de matrices, funciones, comprensión de generadores, ciclos y condicionales (Además de TODO lo que enseñan en el tutorial).</a:t>
            </a:r>
          </a:p>
          <a:p>
            <a:r>
              <a:rPr lang="es-CO" dirty="0"/>
              <a:t>(+1.5 Unidades) </a:t>
            </a:r>
            <a:r>
              <a:rPr lang="es-CO" dirty="0" err="1"/>
              <a:t>FastAPI</a:t>
            </a:r>
            <a:r>
              <a:rPr lang="es-CO" dirty="0"/>
              <a:t>: Hacer el tutorial básico omitiendo la sección </a:t>
            </a:r>
            <a:r>
              <a:rPr lang="es-CO" b="0" i="0" u="none" strike="noStrike" dirty="0">
                <a:solidFill>
                  <a:srgbClr val="E9EBFC"/>
                </a:solidFill>
                <a:effectLst/>
                <a:latin typeface="Roboto" panose="02000000000000000000" pitchFamily="2" charset="0"/>
                <a:hlinkClick r:id="rId2"/>
              </a:rPr>
              <a:t>SQL (Relational) Databases</a:t>
            </a:r>
            <a:r>
              <a:rPr lang="es-CO" b="0" i="0" u="none" strike="noStrike" dirty="0">
                <a:solidFill>
                  <a:srgbClr val="E9EBFC"/>
                </a:solidFill>
                <a:effectLst/>
                <a:latin typeface="Roboto" panose="02000000000000000000" pitchFamily="2" charset="0"/>
              </a:rPr>
              <a:t>,</a:t>
            </a:r>
            <a:r>
              <a:rPr lang="es-CO" dirty="0">
                <a:solidFill>
                  <a:srgbClr val="FFAA00"/>
                </a:solidFill>
                <a:latin typeface="Roboto" panose="020F0502020204030204" pitchFamily="34" charset="0"/>
              </a:rPr>
              <a:t> </a:t>
            </a:r>
            <a:r>
              <a:rPr lang="es-CO" dirty="0"/>
              <a:t>escribir un texto explicativo en sus palabras de su uso, mostrando un ejemplo que aplicado a la física que gestione una base de datos e involucre uso de matrices, funciones, comprensión de generadores, ciclos y condicionales (Además de TODO lo que enseñan en el tutorial).</a:t>
            </a:r>
          </a:p>
          <a:p>
            <a:r>
              <a:rPr lang="es-CO" dirty="0"/>
              <a:t>Si desean hacer ambas deben implementar un solo ejemplo que involucre ambas opciones incluyendo las secciones de </a:t>
            </a:r>
            <a:r>
              <a:rPr lang="es-CO" b="0" i="0" u="none" strike="noStrike" dirty="0" err="1">
                <a:solidFill>
                  <a:srgbClr val="FFAA00"/>
                </a:solidFill>
                <a:effectLst/>
                <a:latin typeface="Roboto" panose="020F0502020204030204" pitchFamily="34" charset="0"/>
              </a:rPr>
              <a:t>FastAPI</a:t>
            </a:r>
            <a:r>
              <a:rPr lang="es-CO" b="0" i="0" u="none" strike="noStrike" dirty="0">
                <a:solidFill>
                  <a:srgbClr val="FFAA00"/>
                </a:solidFill>
                <a:effectLst/>
                <a:latin typeface="Roboto" panose="020F0502020204030204" pitchFamily="34" charset="0"/>
              </a:rPr>
              <a:t> and </a:t>
            </a:r>
            <a:r>
              <a:rPr lang="es-CO" b="0" i="0" u="none" strike="noStrike" dirty="0" err="1">
                <a:solidFill>
                  <a:srgbClr val="FFAA00"/>
                </a:solidFill>
                <a:effectLst/>
                <a:latin typeface="Roboto" panose="020F0502020204030204" pitchFamily="34" charset="0"/>
              </a:rPr>
              <a:t>Pydantic</a:t>
            </a:r>
            <a:r>
              <a:rPr lang="es-CO" b="0" i="0" u="none" strike="noStrike" dirty="0">
                <a:solidFill>
                  <a:srgbClr val="FFAA00"/>
                </a:solidFill>
                <a:effectLst/>
                <a:latin typeface="Roboto" panose="020F0502020204030204" pitchFamily="34" charset="0"/>
              </a:rPr>
              <a:t> </a:t>
            </a:r>
            <a:r>
              <a:rPr lang="es-CO" dirty="0"/>
              <a:t>y </a:t>
            </a:r>
            <a:r>
              <a:rPr lang="es-CO" b="0" i="0" u="none" strike="noStrike" dirty="0">
                <a:solidFill>
                  <a:srgbClr val="E9EBFC"/>
                </a:solidFill>
                <a:effectLst/>
                <a:latin typeface="Roboto" panose="02000000000000000000" pitchFamily="2" charset="0"/>
                <a:hlinkClick r:id="rId2"/>
              </a:rPr>
              <a:t>SQL (Relational) Databases</a:t>
            </a:r>
            <a:endParaRPr lang="es-CO" b="0" i="0" u="none" strike="noStrike" dirty="0">
              <a:solidFill>
                <a:srgbClr val="E9EBFC"/>
              </a:solidFill>
              <a:effectLst/>
              <a:latin typeface="Roboto" panose="02000000000000000000" pitchFamily="2" charset="0"/>
            </a:endParaRPr>
          </a:p>
          <a:p>
            <a:r>
              <a:rPr lang="es-CO" b="1" dirty="0"/>
              <a:t>En todos los casos deben presentarle a sus compañeros su código y estar prestos a explicar cada parte del código en detalle. No explicarlo bien respondiendo a las preguntas es como si no lo hubieran hecho.</a:t>
            </a:r>
          </a:p>
        </p:txBody>
      </p:sp>
      <p:pic>
        <p:nvPicPr>
          <p:cNvPr id="2050" name="Picture 2" descr="fastapi · GitHub Topics · GitHub">
            <a:extLst>
              <a:ext uri="{FF2B5EF4-FFF2-40B4-BE49-F238E27FC236}">
                <a16:creationId xmlns:a16="http://schemas.microsoft.com/office/drawing/2014/main" id="{153FC836-8CA5-4C16-89ED-E4CCC2736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0541" y="1119107"/>
            <a:ext cx="1694715" cy="8473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QLModel">
            <a:extLst>
              <a:ext uri="{FF2B5EF4-FFF2-40B4-BE49-F238E27FC236}">
                <a16:creationId xmlns:a16="http://schemas.microsoft.com/office/drawing/2014/main" id="{5E9FAE6F-E2CF-3A19-2473-B10199FAA25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30060" y="158589"/>
            <a:ext cx="2449045" cy="67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94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7EE418-0C78-CF21-06EA-84F0CBD76478}"/>
              </a:ext>
            </a:extLst>
          </p:cNvPr>
          <p:cNvSpPr>
            <a:spLocks noGrp="1"/>
          </p:cNvSpPr>
          <p:nvPr>
            <p:ph type="title"/>
          </p:nvPr>
        </p:nvSpPr>
        <p:spPr>
          <a:xfrm>
            <a:off x="960120" y="960030"/>
            <a:ext cx="4470832" cy="1507398"/>
          </a:xfrm>
        </p:spPr>
        <p:txBody>
          <a:bodyPr anchor="ctr">
            <a:normAutofit/>
          </a:bodyPr>
          <a:lstStyle/>
          <a:p>
            <a:r>
              <a:rPr lang="es-CO" dirty="0"/>
              <a:t>Formas de subir el examen: Parte 2</a:t>
            </a:r>
          </a:p>
        </p:txBody>
      </p:sp>
      <p:sp>
        <p:nvSpPr>
          <p:cNvPr id="3" name="Marcador de contenido 2">
            <a:extLst>
              <a:ext uri="{FF2B5EF4-FFF2-40B4-BE49-F238E27FC236}">
                <a16:creationId xmlns:a16="http://schemas.microsoft.com/office/drawing/2014/main" id="{EB8E8685-C502-3AF7-2E87-F0B03A3987D6}"/>
              </a:ext>
            </a:extLst>
          </p:cNvPr>
          <p:cNvSpPr>
            <a:spLocks noGrp="1"/>
          </p:cNvSpPr>
          <p:nvPr>
            <p:ph idx="1"/>
          </p:nvPr>
        </p:nvSpPr>
        <p:spPr>
          <a:xfrm>
            <a:off x="952501" y="2844800"/>
            <a:ext cx="4470831" cy="3053170"/>
          </a:xfrm>
        </p:spPr>
        <p:txBody>
          <a:bodyPr anchor="t">
            <a:normAutofit lnSpcReduction="10000"/>
          </a:bodyPr>
          <a:lstStyle/>
          <a:p>
            <a:pPr>
              <a:lnSpc>
                <a:spcPct val="100000"/>
              </a:lnSpc>
            </a:pPr>
            <a:r>
              <a:rPr lang="es-CO" sz="1400" dirty="0"/>
              <a:t>(+2.0 Unidades) </a:t>
            </a:r>
            <a:r>
              <a:rPr lang="es-CO" sz="1400" dirty="0" err="1"/>
              <a:t>TensorFlow</a:t>
            </a:r>
            <a:r>
              <a:rPr lang="es-CO" sz="1400" dirty="0"/>
              <a:t> (SIN KERAS): Escribir un </a:t>
            </a:r>
            <a:r>
              <a:rPr lang="es-CO" sz="1400" dirty="0" err="1"/>
              <a:t>Jupyter</a:t>
            </a:r>
            <a:r>
              <a:rPr lang="es-CO" sz="1400" dirty="0"/>
              <a:t> Notebook explicando en detalle la librería con ejemplos en el área de la física. El manejo de tensores, bases de datos, derivadas, clases, métodos especiales, el uso de decoradores (en especial el </a:t>
            </a:r>
            <a:r>
              <a:rPr lang="es-CO" sz="1400" dirty="0">
                <a:effectLst/>
              </a:rPr>
              <a:t>@</a:t>
            </a:r>
            <a:r>
              <a:rPr lang="es-CO" sz="1400" dirty="0" err="1">
                <a:effectLst/>
              </a:rPr>
              <a:t>tf</a:t>
            </a:r>
            <a:r>
              <a:rPr lang="es-CO" sz="1400" dirty="0" err="1"/>
              <a:t>.function</a:t>
            </a:r>
            <a:r>
              <a:rPr lang="es-CO" sz="1400" dirty="0"/>
              <a:t>), que es un grafo en </a:t>
            </a:r>
            <a:r>
              <a:rPr lang="es-CO" sz="1400" dirty="0" err="1"/>
              <a:t>TensorFlow</a:t>
            </a:r>
            <a:r>
              <a:rPr lang="es-CO" sz="1400" dirty="0"/>
              <a:t>, cómo implementar y solucionar una red neuronal o cualquier modelo de machine </a:t>
            </a:r>
            <a:r>
              <a:rPr lang="es-CO" sz="1400" dirty="0" err="1"/>
              <a:t>learning</a:t>
            </a:r>
            <a:r>
              <a:rPr lang="es-CO" sz="1400" dirty="0"/>
              <a:t> (Elija usted la arquitectura). </a:t>
            </a:r>
            <a:r>
              <a:rPr lang="es-CO" sz="1400" b="1" dirty="0"/>
              <a:t>Debe presentarle a sus compañeros su código y estar prestos a explicar cada parte del código en detalle. No explicarlo bien respondiendo a las preguntas (de programación) es como si no lo hubiera hecho.</a:t>
            </a:r>
          </a:p>
          <a:p>
            <a:pPr>
              <a:lnSpc>
                <a:spcPct val="100000"/>
              </a:lnSpc>
            </a:pPr>
            <a:r>
              <a:rPr lang="es-CO" sz="1400" b="1" dirty="0"/>
              <a:t>PUEDE HACER LOS 3. Si así lo hace y le sobran decimas o unidades se mueven para el siguiente parcial</a:t>
            </a:r>
            <a:endParaRPr lang="es-CO" sz="1400" dirty="0"/>
          </a:p>
        </p:txBody>
      </p:sp>
      <p:cxnSp>
        <p:nvCxnSpPr>
          <p:cNvPr id="1033" name="Straight Connector 1032">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DC7B02C-FA68-BFF3-735E-7E5BF2DA41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8669" y="1410790"/>
            <a:ext cx="4848551" cy="403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74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2BFA0E-EB94-42F0-BEBA-C0A108B45E3D}"/>
              </a:ext>
            </a:extLst>
          </p:cNvPr>
          <p:cNvSpPr>
            <a:spLocks noGrp="1"/>
          </p:cNvSpPr>
          <p:nvPr>
            <p:ph type="title"/>
          </p:nvPr>
        </p:nvSpPr>
        <p:spPr>
          <a:xfrm>
            <a:off x="6773417" y="30419"/>
            <a:ext cx="4470832" cy="764498"/>
          </a:xfrm>
        </p:spPr>
        <p:txBody>
          <a:bodyPr vert="horz" lIns="91440" tIns="45720" rIns="91440" bIns="45720" rtlCol="0" anchor="ctr">
            <a:normAutofit/>
          </a:bodyPr>
          <a:lstStyle/>
          <a:p>
            <a:r>
              <a:rPr lang="en-US" kern="1200" dirty="0" err="1">
                <a:solidFill>
                  <a:schemeClr val="tx2"/>
                </a:solidFill>
                <a:latin typeface="+mj-lt"/>
                <a:ea typeface="+mj-ea"/>
                <a:cs typeface="+mj-cs"/>
              </a:rPr>
              <a:t>Importando</a:t>
            </a:r>
            <a:r>
              <a:rPr lang="en-US" kern="1200" dirty="0">
                <a:solidFill>
                  <a:schemeClr val="tx2"/>
                </a:solidFill>
                <a:latin typeface="+mj-lt"/>
                <a:ea typeface="+mj-ea"/>
                <a:cs typeface="+mj-cs"/>
              </a:rPr>
              <a:t> </a:t>
            </a:r>
            <a:r>
              <a:rPr lang="en-US" kern="1200" dirty="0" err="1">
                <a:solidFill>
                  <a:schemeClr val="tx2"/>
                </a:solidFill>
                <a:latin typeface="+mj-lt"/>
                <a:ea typeface="+mj-ea"/>
                <a:cs typeface="+mj-cs"/>
              </a:rPr>
              <a:t>datos</a:t>
            </a:r>
            <a:endParaRPr lang="en-US" kern="1200" dirty="0">
              <a:solidFill>
                <a:schemeClr val="tx2"/>
              </a:solidFill>
              <a:latin typeface="+mj-lt"/>
              <a:ea typeface="+mj-ea"/>
              <a:cs typeface="+mj-cs"/>
            </a:endParaRPr>
          </a:p>
        </p:txBody>
      </p:sp>
      <p:cxnSp>
        <p:nvCxnSpPr>
          <p:cNvPr id="14" name="Straight Connector 13">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Picture 2" descr="Pandas drop column - How to Pandas drop multiple columns ?">
            <a:extLst>
              <a:ext uri="{FF2B5EF4-FFF2-40B4-BE49-F238E27FC236}">
                <a16:creationId xmlns:a16="http://schemas.microsoft.com/office/drawing/2014/main" id="{97B6D7C1-1242-4699-8760-B38B3A1429EB}"/>
              </a:ext>
            </a:extLst>
          </p:cNvPr>
          <p:cNvPicPr>
            <a:picLocks noChangeAspect="1" noChangeArrowheads="1"/>
          </p:cNvPicPr>
          <p:nvPr/>
        </p:nvPicPr>
        <p:blipFill>
          <a:blip r:embed="rId2">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46F0CFE6-A101-4553-9FA5-CAE4874CF502}"/>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6256110" y="671178"/>
            <a:ext cx="5670784" cy="6156403"/>
          </a:xfrm>
        </p:spPr>
      </p:pic>
      <p:pic>
        <p:nvPicPr>
          <p:cNvPr id="4" name="Picture 3">
            <a:extLst>
              <a:ext uri="{FF2B5EF4-FFF2-40B4-BE49-F238E27FC236}">
                <a16:creationId xmlns:a16="http://schemas.microsoft.com/office/drawing/2014/main" id="{D3B888C9-BA16-874B-0D38-7D585DBD75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9960" y="834853"/>
            <a:ext cx="3478046" cy="3003327"/>
          </a:xfrm>
          <a:prstGeom prst="rect">
            <a:avLst/>
          </a:prstGeom>
        </p:spPr>
      </p:pic>
      <p:sp>
        <p:nvSpPr>
          <p:cNvPr id="6" name="TextBox 5">
            <a:extLst>
              <a:ext uri="{FF2B5EF4-FFF2-40B4-BE49-F238E27FC236}">
                <a16:creationId xmlns:a16="http://schemas.microsoft.com/office/drawing/2014/main" id="{CF9B944E-6B9D-592B-71F7-AF029903F699}"/>
              </a:ext>
            </a:extLst>
          </p:cNvPr>
          <p:cNvSpPr txBox="1"/>
          <p:nvPr/>
        </p:nvSpPr>
        <p:spPr>
          <a:xfrm>
            <a:off x="2951354" y="1715263"/>
            <a:ext cx="3093185" cy="1477328"/>
          </a:xfrm>
          <a:prstGeom prst="rect">
            <a:avLst/>
          </a:prstGeom>
          <a:noFill/>
        </p:spPr>
        <p:txBody>
          <a:bodyPr wrap="square">
            <a:spAutoFit/>
          </a:bodyPr>
          <a:lstStyle/>
          <a:p>
            <a:pPr algn="just"/>
            <a:r>
              <a:rPr lang="es-CO" b="1" dirty="0">
                <a:latin typeface="YslvcyQtyrpfNvklskUtopiaStd-Bold"/>
              </a:rPr>
              <a:t>\</a:t>
            </a:r>
            <a:r>
              <a:rPr lang="es-CO" sz="1800" b="1" i="0" u="none" strike="noStrike" baseline="0" dirty="0">
                <a:latin typeface="YslvcyQtyrpfNvklskUtopiaStd-Bold"/>
              </a:rPr>
              <a:t>s*</a:t>
            </a:r>
            <a:r>
              <a:rPr lang="es-CO" sz="1800" b="0" i="0" u="none" strike="noStrike" baseline="0" dirty="0">
                <a:latin typeface="XrrnfyLdtmqwGcnqtsUtopiaStd-Regular"/>
              </a:rPr>
              <a:t> 	Cuando el separador 	son espacios, </a:t>
            </a:r>
            <a:r>
              <a:rPr lang="es-CO" sz="1800" b="0" i="0" u="none" strike="noStrike" baseline="0" dirty="0" err="1">
                <a:latin typeface="XrrnfyLdtmqwGcnqtsUtopiaStd-Regular"/>
              </a:rPr>
              <a:t>tabs</a:t>
            </a:r>
            <a:r>
              <a:rPr lang="es-CO" sz="1800" b="0" i="0" u="none" strike="noStrike" baseline="0" dirty="0">
                <a:latin typeface="XrrnfyLdtmqwGcnqtsUtopiaStd-Regular"/>
              </a:rPr>
              <a:t> o 	saltos de 	línea. El * 	indica que pueden 	haber múltiples</a:t>
            </a:r>
            <a:endParaRPr lang="es-CO" dirty="0"/>
          </a:p>
        </p:txBody>
      </p:sp>
      <p:sp>
        <p:nvSpPr>
          <p:cNvPr id="9" name="TextBox 8">
            <a:extLst>
              <a:ext uri="{FF2B5EF4-FFF2-40B4-BE49-F238E27FC236}">
                <a16:creationId xmlns:a16="http://schemas.microsoft.com/office/drawing/2014/main" id="{1B904587-9532-5A89-32BD-4994D151CCAA}"/>
              </a:ext>
            </a:extLst>
          </p:cNvPr>
          <p:cNvSpPr txBox="1"/>
          <p:nvPr/>
        </p:nvSpPr>
        <p:spPr>
          <a:xfrm>
            <a:off x="2091068" y="207477"/>
            <a:ext cx="2406879" cy="584775"/>
          </a:xfrm>
          <a:prstGeom prst="rect">
            <a:avLst/>
          </a:prstGeom>
          <a:noFill/>
        </p:spPr>
        <p:txBody>
          <a:bodyPr wrap="square">
            <a:spAutoFit/>
          </a:bodyPr>
          <a:lstStyle/>
          <a:p>
            <a:r>
              <a:rPr lang="es-CO" sz="3200" b="1" dirty="0">
                <a:latin typeface="YslvcyQtyrpfNvklskUtopiaStd-Bold"/>
              </a:rPr>
              <a:t>Separadores</a:t>
            </a:r>
            <a:endParaRPr lang="es-CO" sz="3200" dirty="0"/>
          </a:p>
        </p:txBody>
      </p:sp>
      <p:pic>
        <p:nvPicPr>
          <p:cNvPr id="11" name="Picture 10">
            <a:extLst>
              <a:ext uri="{FF2B5EF4-FFF2-40B4-BE49-F238E27FC236}">
                <a16:creationId xmlns:a16="http://schemas.microsoft.com/office/drawing/2014/main" id="{FA387B34-848D-6B6C-2BBE-1286A55E0F6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60736" y="4200167"/>
            <a:ext cx="4934639" cy="2295845"/>
          </a:xfrm>
          <a:prstGeom prst="rect">
            <a:avLst/>
          </a:prstGeom>
        </p:spPr>
      </p:pic>
      <p:pic>
        <p:nvPicPr>
          <p:cNvPr id="16" name="Picture 15">
            <a:extLst>
              <a:ext uri="{FF2B5EF4-FFF2-40B4-BE49-F238E27FC236}">
                <a16:creationId xmlns:a16="http://schemas.microsoft.com/office/drawing/2014/main" id="{ABB452F1-2E9E-CFDA-D47F-85D93A16A07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8543" y="4235435"/>
            <a:ext cx="6087325" cy="2067213"/>
          </a:xfrm>
          <a:prstGeom prst="rect">
            <a:avLst/>
          </a:prstGeom>
        </p:spPr>
      </p:pic>
    </p:spTree>
    <p:extLst>
      <p:ext uri="{BB962C8B-B14F-4D97-AF65-F5344CB8AC3E}">
        <p14:creationId xmlns:p14="http://schemas.microsoft.com/office/powerpoint/2010/main" val="36463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FCE499-5CA4-4DB7-8CE1-068A712D25FE}"/>
              </a:ext>
            </a:extLst>
          </p:cNvPr>
          <p:cNvSpPr>
            <a:spLocks noGrp="1"/>
          </p:cNvSpPr>
          <p:nvPr>
            <p:ph type="title"/>
          </p:nvPr>
        </p:nvSpPr>
        <p:spPr/>
        <p:txBody>
          <a:bodyPr/>
          <a:lstStyle/>
          <a:p>
            <a:r>
              <a:rPr lang="en-US" dirty="0" err="1"/>
              <a:t>Importando</a:t>
            </a:r>
            <a:r>
              <a:rPr lang="en-US" dirty="0"/>
              <a:t> </a:t>
            </a:r>
            <a:r>
              <a:rPr lang="en-US" dirty="0" err="1"/>
              <a:t>datos</a:t>
            </a:r>
            <a:endParaRPr lang="en-US" dirty="0"/>
          </a:p>
        </p:txBody>
      </p:sp>
      <p:pic>
        <p:nvPicPr>
          <p:cNvPr id="11" name="Imagen 10">
            <a:extLst>
              <a:ext uri="{FF2B5EF4-FFF2-40B4-BE49-F238E27FC236}">
                <a16:creationId xmlns:a16="http://schemas.microsoft.com/office/drawing/2014/main" id="{1AAF90AA-7A75-4BFD-9A88-5AFBCF0A8D71}"/>
              </a:ext>
            </a:extLst>
          </p:cNvPr>
          <p:cNvPicPr>
            <a:picLocks noChangeAspect="1"/>
          </p:cNvPicPr>
          <p:nvPr/>
        </p:nvPicPr>
        <p:blipFill>
          <a:blip r:embed="rId2"/>
          <a:stretch>
            <a:fillRect/>
          </a:stretch>
        </p:blipFill>
        <p:spPr>
          <a:xfrm>
            <a:off x="5670393" y="232914"/>
            <a:ext cx="2248214" cy="1790950"/>
          </a:xfrm>
          <a:prstGeom prst="rect">
            <a:avLst/>
          </a:prstGeom>
        </p:spPr>
      </p:pic>
      <p:pic>
        <p:nvPicPr>
          <p:cNvPr id="13" name="Imagen 12">
            <a:extLst>
              <a:ext uri="{FF2B5EF4-FFF2-40B4-BE49-F238E27FC236}">
                <a16:creationId xmlns:a16="http://schemas.microsoft.com/office/drawing/2014/main" id="{12BB220C-6B6D-4D62-A456-EF1ACE8DB23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7904" y="2147687"/>
            <a:ext cx="8716591" cy="2867425"/>
          </a:xfrm>
          <a:prstGeom prst="rect">
            <a:avLst/>
          </a:prstGeom>
        </p:spPr>
      </p:pic>
      <p:pic>
        <p:nvPicPr>
          <p:cNvPr id="5" name="Picture 2" descr="Pandas drop column - How to Pandas drop multiple columns ?">
            <a:extLst>
              <a:ext uri="{FF2B5EF4-FFF2-40B4-BE49-F238E27FC236}">
                <a16:creationId xmlns:a16="http://schemas.microsoft.com/office/drawing/2014/main" id="{1A8BC7B2-F580-451F-8E42-F3504F57C1A0}"/>
              </a:ext>
            </a:extLst>
          </p:cNvPr>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5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E54533-B5E1-4AAC-890C-6B5DC983834E}"/>
              </a:ext>
            </a:extLst>
          </p:cNvPr>
          <p:cNvSpPr>
            <a:spLocks noGrp="1"/>
          </p:cNvSpPr>
          <p:nvPr>
            <p:ph type="title"/>
          </p:nvPr>
        </p:nvSpPr>
        <p:spPr>
          <a:xfrm>
            <a:off x="966744" y="298174"/>
            <a:ext cx="9076329" cy="1064277"/>
          </a:xfrm>
        </p:spPr>
        <p:txBody>
          <a:bodyPr/>
          <a:lstStyle/>
          <a:p>
            <a:r>
              <a:rPr lang="en-US" dirty="0" err="1"/>
              <a:t>Índice</a:t>
            </a:r>
            <a:endParaRPr lang="en-US" dirty="0"/>
          </a:p>
        </p:txBody>
      </p:sp>
      <p:sp>
        <p:nvSpPr>
          <p:cNvPr id="3" name="Marcador de contenido 2">
            <a:extLst>
              <a:ext uri="{FF2B5EF4-FFF2-40B4-BE49-F238E27FC236}">
                <a16:creationId xmlns:a16="http://schemas.microsoft.com/office/drawing/2014/main" id="{A2425F6B-309B-40E4-8464-CCF3DECF6ED2}"/>
              </a:ext>
            </a:extLst>
          </p:cNvPr>
          <p:cNvSpPr>
            <a:spLocks noGrp="1"/>
          </p:cNvSpPr>
          <p:nvPr>
            <p:ph idx="1"/>
          </p:nvPr>
        </p:nvSpPr>
        <p:spPr>
          <a:xfrm>
            <a:off x="966744" y="1895061"/>
            <a:ext cx="9076329" cy="4664765"/>
          </a:xfrm>
        </p:spPr>
        <p:txBody>
          <a:bodyPr>
            <a:normAutofit fontScale="70000" lnSpcReduction="20000"/>
          </a:bodyPr>
          <a:lstStyle/>
          <a:p>
            <a:pPr>
              <a:buBlip>
                <a:blip r:embed="rId2">
                  <a:extLst>
                    <a:ext uri="{837473B0-CC2E-450A-ABE3-18F120FF3D39}">
                      <a1611:picAttrSrcUrl xmlns:a1611="http://schemas.microsoft.com/office/drawing/2016/11/main" r:id="rId3"/>
                    </a:ext>
                  </a:extLst>
                </a:blip>
              </a:buBlip>
            </a:pPr>
            <a:r>
              <a:rPr lang="en-US" sz="4000" dirty="0"/>
              <a:t>¿Para que se </a:t>
            </a:r>
            <a:r>
              <a:rPr lang="en-US" sz="4000" dirty="0" err="1"/>
              <a:t>usa</a:t>
            </a:r>
            <a:r>
              <a:rPr lang="en-US" sz="4000" dirty="0"/>
              <a:t> Pandas?</a:t>
            </a:r>
          </a:p>
          <a:p>
            <a:pPr>
              <a:buBlip>
                <a:blip r:embed="rId2">
                  <a:extLst>
                    <a:ext uri="{837473B0-CC2E-450A-ABE3-18F120FF3D39}">
                      <a1611:picAttrSrcUrl xmlns:a1611="http://schemas.microsoft.com/office/drawing/2016/11/main" r:id="rId3"/>
                    </a:ext>
                  </a:extLst>
                </a:blip>
              </a:buBlip>
            </a:pPr>
            <a:r>
              <a:rPr lang="en-US" sz="4000" dirty="0"/>
              <a:t>Series y </a:t>
            </a:r>
            <a:r>
              <a:rPr lang="en-US" sz="4000" dirty="0" err="1"/>
              <a:t>DataFrames</a:t>
            </a:r>
            <a:endParaRPr lang="en-US" sz="4000" dirty="0"/>
          </a:p>
          <a:p>
            <a:pPr>
              <a:buBlip>
                <a:blip r:embed="rId2">
                  <a:extLst>
                    <a:ext uri="{837473B0-CC2E-450A-ABE3-18F120FF3D39}">
                      <a1611:picAttrSrcUrl xmlns:a1611="http://schemas.microsoft.com/office/drawing/2016/11/main" r:id="rId3"/>
                    </a:ext>
                  </a:extLst>
                </a:blip>
              </a:buBlip>
            </a:pPr>
            <a:r>
              <a:rPr lang="en-US" sz="4000" dirty="0" err="1"/>
              <a:t>Importando</a:t>
            </a:r>
            <a:r>
              <a:rPr lang="en-US" sz="4000" dirty="0"/>
              <a:t> </a:t>
            </a:r>
            <a:r>
              <a:rPr lang="en-US" sz="4000" dirty="0" err="1"/>
              <a:t>datos</a:t>
            </a:r>
            <a:endParaRPr lang="en-US" sz="4000" dirty="0"/>
          </a:p>
          <a:p>
            <a:pPr>
              <a:buBlip>
                <a:blip r:embed="rId2">
                  <a:extLst>
                    <a:ext uri="{837473B0-CC2E-450A-ABE3-18F120FF3D39}">
                      <a1611:picAttrSrcUrl xmlns:a1611="http://schemas.microsoft.com/office/drawing/2016/11/main" r:id="rId3"/>
                    </a:ext>
                  </a:extLst>
                </a:blip>
              </a:buBlip>
            </a:pPr>
            <a:r>
              <a:rPr lang="en-US" sz="4000" dirty="0" err="1"/>
              <a:t>Exportando</a:t>
            </a:r>
            <a:r>
              <a:rPr lang="en-US" sz="4000" dirty="0"/>
              <a:t> </a:t>
            </a:r>
            <a:r>
              <a:rPr lang="en-US" sz="4000" dirty="0" err="1"/>
              <a:t>datos</a:t>
            </a:r>
            <a:endParaRPr lang="en-US" sz="4000" dirty="0"/>
          </a:p>
          <a:p>
            <a:pPr>
              <a:buBlip>
                <a:blip r:embed="rId2">
                  <a:extLst>
                    <a:ext uri="{837473B0-CC2E-450A-ABE3-18F120FF3D39}">
                      <a1611:picAttrSrcUrl xmlns:a1611="http://schemas.microsoft.com/office/drawing/2016/11/main" r:id="rId3"/>
                    </a:ext>
                  </a:extLst>
                </a:blip>
              </a:buBlip>
            </a:pPr>
            <a:r>
              <a:rPr lang="en-US" sz="4000" dirty="0" err="1"/>
              <a:t>Manipulando</a:t>
            </a:r>
            <a:r>
              <a:rPr lang="en-US" sz="4000" dirty="0"/>
              <a:t> y </a:t>
            </a:r>
            <a:r>
              <a:rPr lang="en-US" sz="4000" dirty="0" err="1"/>
              <a:t>Limpiando</a:t>
            </a:r>
            <a:r>
              <a:rPr lang="en-US" sz="4000" dirty="0"/>
              <a:t> </a:t>
            </a:r>
            <a:r>
              <a:rPr lang="en-US" sz="4000" dirty="0" err="1"/>
              <a:t>datos</a:t>
            </a:r>
            <a:endParaRPr lang="en-US" sz="4000" dirty="0"/>
          </a:p>
          <a:p>
            <a:pPr>
              <a:buBlip>
                <a:blip r:embed="rId2">
                  <a:extLst>
                    <a:ext uri="{837473B0-CC2E-450A-ABE3-18F120FF3D39}">
                      <a1611:picAttrSrcUrl xmlns:a1611="http://schemas.microsoft.com/office/drawing/2016/11/main" r:id="rId3"/>
                    </a:ext>
                  </a:extLst>
                </a:blip>
              </a:buBlip>
            </a:pPr>
            <a:r>
              <a:rPr lang="en-US" sz="4000" dirty="0" err="1"/>
              <a:t>Pepraración</a:t>
            </a:r>
            <a:r>
              <a:rPr lang="en-US" sz="4000" dirty="0"/>
              <a:t> de </a:t>
            </a:r>
            <a:r>
              <a:rPr lang="en-US" sz="4000" dirty="0" err="1"/>
              <a:t>los</a:t>
            </a:r>
            <a:r>
              <a:rPr lang="en-US" sz="4000" dirty="0"/>
              <a:t> </a:t>
            </a:r>
            <a:r>
              <a:rPr lang="en-US" sz="4000" dirty="0" err="1"/>
              <a:t>datos</a:t>
            </a:r>
            <a:endParaRPr lang="en-US" sz="4000" dirty="0"/>
          </a:p>
          <a:p>
            <a:pPr>
              <a:buBlip>
                <a:blip r:embed="rId2">
                  <a:extLst>
                    <a:ext uri="{837473B0-CC2E-450A-ABE3-18F120FF3D39}">
                      <a1611:picAttrSrcUrl xmlns:a1611="http://schemas.microsoft.com/office/drawing/2016/11/main" r:id="rId3"/>
                    </a:ext>
                  </a:extLst>
                </a:blip>
              </a:buBlip>
            </a:pPr>
            <a:r>
              <a:rPr lang="en-US" sz="4000" dirty="0" err="1"/>
              <a:t>Transformación</a:t>
            </a:r>
            <a:r>
              <a:rPr lang="en-US" sz="4000" dirty="0"/>
              <a:t> de </a:t>
            </a:r>
            <a:r>
              <a:rPr lang="en-US" sz="4000" dirty="0" err="1"/>
              <a:t>los</a:t>
            </a:r>
            <a:r>
              <a:rPr lang="en-US" sz="4000" dirty="0"/>
              <a:t> </a:t>
            </a:r>
            <a:r>
              <a:rPr lang="en-US" sz="4000" dirty="0" err="1"/>
              <a:t>datos</a:t>
            </a:r>
            <a:endParaRPr lang="en-US" sz="4000" dirty="0"/>
          </a:p>
          <a:p>
            <a:pPr>
              <a:buBlip>
                <a:blip r:embed="rId2">
                  <a:extLst>
                    <a:ext uri="{837473B0-CC2E-450A-ABE3-18F120FF3D39}">
                      <a1611:picAttrSrcUrl xmlns:a1611="http://schemas.microsoft.com/office/drawing/2016/11/main" r:id="rId3"/>
                    </a:ext>
                  </a:extLst>
                </a:blip>
              </a:buBlip>
            </a:pPr>
            <a:r>
              <a:rPr lang="en-US" sz="4000" dirty="0" err="1"/>
              <a:t>Agrupamiento</a:t>
            </a:r>
            <a:r>
              <a:rPr lang="en-US" sz="4000" dirty="0"/>
              <a:t> de </a:t>
            </a:r>
            <a:r>
              <a:rPr lang="en-US" sz="4000" dirty="0" err="1"/>
              <a:t>los</a:t>
            </a:r>
            <a:r>
              <a:rPr lang="en-US" sz="4000" dirty="0"/>
              <a:t> </a:t>
            </a:r>
            <a:r>
              <a:rPr lang="en-US" sz="4000" dirty="0" err="1"/>
              <a:t>datos</a:t>
            </a:r>
            <a:endParaRPr lang="en-US" sz="4000" dirty="0"/>
          </a:p>
          <a:p>
            <a:pPr>
              <a:buBlip>
                <a:blip r:embed="rId2">
                  <a:extLst>
                    <a:ext uri="{837473B0-CC2E-450A-ABE3-18F120FF3D39}">
                      <a1611:picAttrSrcUrl xmlns:a1611="http://schemas.microsoft.com/office/drawing/2016/11/main" r:id="rId3"/>
                    </a:ext>
                  </a:extLst>
                </a:blip>
              </a:buBlip>
            </a:pPr>
            <a:r>
              <a:rPr lang="en-US" sz="4000"/>
              <a:t>Datetime</a:t>
            </a:r>
            <a:endParaRPr lang="en-US" sz="4000" dirty="0"/>
          </a:p>
          <a:p>
            <a:pPr>
              <a:buBlip>
                <a:blip r:embed="rId2">
                  <a:extLst>
                    <a:ext uri="{837473B0-CC2E-450A-ABE3-18F120FF3D39}">
                      <a1611:picAttrSrcUrl xmlns:a1611="http://schemas.microsoft.com/office/drawing/2016/11/main" r:id="rId3"/>
                    </a:ext>
                  </a:extLst>
                </a:blip>
              </a:buBlip>
            </a:pPr>
            <a:endParaRPr lang="en-US" sz="4000" dirty="0"/>
          </a:p>
        </p:txBody>
      </p:sp>
      <p:pic>
        <p:nvPicPr>
          <p:cNvPr id="5" name="Picture 4">
            <a:extLst>
              <a:ext uri="{FF2B5EF4-FFF2-40B4-BE49-F238E27FC236}">
                <a16:creationId xmlns:a16="http://schemas.microsoft.com/office/drawing/2014/main" id="{9A4BD765-EEF9-7FA6-4ACA-62F3BE680A3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558983" y="5456419"/>
            <a:ext cx="1633017" cy="1416570"/>
          </a:xfrm>
          <a:prstGeom prst="rect">
            <a:avLst/>
          </a:prstGeom>
        </p:spPr>
      </p:pic>
    </p:spTree>
    <p:extLst>
      <p:ext uri="{BB962C8B-B14F-4D97-AF65-F5344CB8AC3E}">
        <p14:creationId xmlns:p14="http://schemas.microsoft.com/office/powerpoint/2010/main" val="16512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33939C-7FBD-4563-B869-B0D67FE7CAF7}"/>
              </a:ext>
            </a:extLst>
          </p:cNvPr>
          <p:cNvSpPr>
            <a:spLocks noGrp="1"/>
          </p:cNvSpPr>
          <p:nvPr>
            <p:ph type="title"/>
          </p:nvPr>
        </p:nvSpPr>
        <p:spPr/>
        <p:txBody>
          <a:bodyPr/>
          <a:lstStyle/>
          <a:p>
            <a:r>
              <a:rPr lang="en-US" dirty="0" err="1"/>
              <a:t>Importando</a:t>
            </a:r>
            <a:r>
              <a:rPr lang="en-US" dirty="0"/>
              <a:t> </a:t>
            </a:r>
            <a:r>
              <a:rPr lang="en-US" dirty="0" err="1"/>
              <a:t>datos</a:t>
            </a:r>
            <a:endParaRPr lang="en-US" dirty="0"/>
          </a:p>
        </p:txBody>
      </p:sp>
      <p:pic>
        <p:nvPicPr>
          <p:cNvPr id="9" name="Marcador de contenido 8">
            <a:extLst>
              <a:ext uri="{FF2B5EF4-FFF2-40B4-BE49-F238E27FC236}">
                <a16:creationId xmlns:a16="http://schemas.microsoft.com/office/drawing/2014/main" id="{C1BCB050-6D60-4075-8C87-43F1729D605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66744" y="2096506"/>
            <a:ext cx="8668960" cy="2200582"/>
          </a:xfrm>
        </p:spPr>
      </p:pic>
      <p:pic>
        <p:nvPicPr>
          <p:cNvPr id="7" name="Imagen 6">
            <a:extLst>
              <a:ext uri="{FF2B5EF4-FFF2-40B4-BE49-F238E27FC236}">
                <a16:creationId xmlns:a16="http://schemas.microsoft.com/office/drawing/2014/main" id="{2E0A0CD5-A220-462E-B551-6764B37A23C0}"/>
              </a:ext>
            </a:extLst>
          </p:cNvPr>
          <p:cNvPicPr>
            <a:picLocks noChangeAspect="1"/>
          </p:cNvPicPr>
          <p:nvPr/>
        </p:nvPicPr>
        <p:blipFill>
          <a:blip r:embed="rId3"/>
          <a:stretch>
            <a:fillRect/>
          </a:stretch>
        </p:blipFill>
        <p:spPr>
          <a:xfrm>
            <a:off x="6286500" y="168037"/>
            <a:ext cx="2248214" cy="1829055"/>
          </a:xfrm>
          <a:prstGeom prst="rect">
            <a:avLst/>
          </a:prstGeom>
        </p:spPr>
      </p:pic>
      <p:pic>
        <p:nvPicPr>
          <p:cNvPr id="11" name="Imagen 10">
            <a:extLst>
              <a:ext uri="{FF2B5EF4-FFF2-40B4-BE49-F238E27FC236}">
                <a16:creationId xmlns:a16="http://schemas.microsoft.com/office/drawing/2014/main" id="{5EB9F89C-FABD-473A-B16F-47C09C5005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95323" y="4524865"/>
            <a:ext cx="8640381" cy="2362530"/>
          </a:xfrm>
          <a:prstGeom prst="rect">
            <a:avLst/>
          </a:prstGeom>
        </p:spPr>
      </p:pic>
      <p:pic>
        <p:nvPicPr>
          <p:cNvPr id="6" name="Picture 2" descr="Pandas drop column - How to Pandas drop multiple columns ?">
            <a:extLst>
              <a:ext uri="{FF2B5EF4-FFF2-40B4-BE49-F238E27FC236}">
                <a16:creationId xmlns:a16="http://schemas.microsoft.com/office/drawing/2014/main" id="{8187CD0C-B9D0-45D2-AE69-E291F5EC325F}"/>
              </a:ext>
            </a:extLst>
          </p:cNvPr>
          <p:cNvPicPr>
            <a:picLocks noChangeAspect="1" noChangeArrowheads="1"/>
          </p:cNvPicPr>
          <p:nvPr/>
        </p:nvPicPr>
        <p:blipFill>
          <a:blip r:embed="rId5">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79C95-6F83-433F-91F1-3A22726FE313}"/>
              </a:ext>
            </a:extLst>
          </p:cNvPr>
          <p:cNvSpPr>
            <a:spLocks noGrp="1"/>
          </p:cNvSpPr>
          <p:nvPr>
            <p:ph type="title"/>
          </p:nvPr>
        </p:nvSpPr>
        <p:spPr/>
        <p:txBody>
          <a:bodyPr/>
          <a:lstStyle/>
          <a:p>
            <a:r>
              <a:rPr lang="en-US" dirty="0" err="1"/>
              <a:t>Importando</a:t>
            </a:r>
            <a:r>
              <a:rPr lang="en-US" dirty="0"/>
              <a:t> </a:t>
            </a:r>
            <a:r>
              <a:rPr lang="en-US" dirty="0" err="1"/>
              <a:t>datos</a:t>
            </a:r>
            <a:endParaRPr lang="en-US" dirty="0"/>
          </a:p>
        </p:txBody>
      </p:sp>
      <p:pic>
        <p:nvPicPr>
          <p:cNvPr id="7" name="Marcador de contenido 6">
            <a:extLst>
              <a:ext uri="{FF2B5EF4-FFF2-40B4-BE49-F238E27FC236}">
                <a16:creationId xmlns:a16="http://schemas.microsoft.com/office/drawing/2014/main" id="{5FCEDA99-2B69-49A8-9EDC-4B56F6FB9797}"/>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55803" y="2023864"/>
            <a:ext cx="8649907" cy="3429479"/>
          </a:xfrm>
        </p:spPr>
      </p:pic>
      <p:pic>
        <p:nvPicPr>
          <p:cNvPr id="5" name="Imagen 4">
            <a:extLst>
              <a:ext uri="{FF2B5EF4-FFF2-40B4-BE49-F238E27FC236}">
                <a16:creationId xmlns:a16="http://schemas.microsoft.com/office/drawing/2014/main" id="{D3734D5B-EA62-43C4-94E3-B7E4F0ED0D96}"/>
              </a:ext>
            </a:extLst>
          </p:cNvPr>
          <p:cNvPicPr>
            <a:picLocks noChangeAspect="1"/>
          </p:cNvPicPr>
          <p:nvPr/>
        </p:nvPicPr>
        <p:blipFill>
          <a:blip r:embed="rId3"/>
          <a:stretch>
            <a:fillRect/>
          </a:stretch>
        </p:blipFill>
        <p:spPr>
          <a:xfrm>
            <a:off x="9420381" y="218914"/>
            <a:ext cx="2267266" cy="2305372"/>
          </a:xfrm>
          <a:prstGeom prst="rect">
            <a:avLst/>
          </a:prstGeom>
        </p:spPr>
      </p:pic>
      <p:pic>
        <p:nvPicPr>
          <p:cNvPr id="9" name="Imagen 8">
            <a:extLst>
              <a:ext uri="{FF2B5EF4-FFF2-40B4-BE49-F238E27FC236}">
                <a16:creationId xmlns:a16="http://schemas.microsoft.com/office/drawing/2014/main" id="{E8ED098B-DDC3-4F23-A595-88E93444D9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51647" y="3088141"/>
            <a:ext cx="3591426" cy="3077004"/>
          </a:xfrm>
          <a:prstGeom prst="rect">
            <a:avLst/>
          </a:prstGeom>
        </p:spPr>
      </p:pic>
      <p:pic>
        <p:nvPicPr>
          <p:cNvPr id="6" name="Picture 2" descr="Pandas drop column - How to Pandas drop multiple columns ?">
            <a:extLst>
              <a:ext uri="{FF2B5EF4-FFF2-40B4-BE49-F238E27FC236}">
                <a16:creationId xmlns:a16="http://schemas.microsoft.com/office/drawing/2014/main" id="{AD316127-703A-4794-9B37-A361AEC3AFA6}"/>
              </a:ext>
            </a:extLst>
          </p:cNvPr>
          <p:cNvPicPr>
            <a:picLocks noChangeAspect="1" noChangeArrowheads="1"/>
          </p:cNvPicPr>
          <p:nvPr/>
        </p:nvPicPr>
        <p:blipFill>
          <a:blip r:embed="rId5">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2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010CA9-A761-4C98-B9B6-C428FCBDA273}"/>
              </a:ext>
            </a:extLst>
          </p:cNvPr>
          <p:cNvSpPr>
            <a:spLocks noGrp="1"/>
          </p:cNvSpPr>
          <p:nvPr>
            <p:ph type="title"/>
          </p:nvPr>
        </p:nvSpPr>
        <p:spPr/>
        <p:txBody>
          <a:bodyPr/>
          <a:lstStyle/>
          <a:p>
            <a:r>
              <a:rPr lang="en-US" dirty="0" err="1"/>
              <a:t>Importando</a:t>
            </a:r>
            <a:r>
              <a:rPr lang="en-US" dirty="0"/>
              <a:t> </a:t>
            </a:r>
            <a:r>
              <a:rPr lang="en-US" dirty="0" err="1"/>
              <a:t>datos</a:t>
            </a:r>
            <a:endParaRPr lang="en-US" dirty="0"/>
          </a:p>
        </p:txBody>
      </p:sp>
      <p:pic>
        <p:nvPicPr>
          <p:cNvPr id="6" name="Marcador de contenido 6">
            <a:extLst>
              <a:ext uri="{FF2B5EF4-FFF2-40B4-BE49-F238E27FC236}">
                <a16:creationId xmlns:a16="http://schemas.microsoft.com/office/drawing/2014/main" id="{61B5E0A4-CF55-4217-98E4-92E1A83BA72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5803" y="2023864"/>
            <a:ext cx="8649907" cy="3429479"/>
          </a:xfrm>
          <a:prstGeom prst="rect">
            <a:avLst/>
          </a:prstGeom>
        </p:spPr>
      </p:pic>
      <p:pic>
        <p:nvPicPr>
          <p:cNvPr id="5" name="Marcador de contenido 4">
            <a:extLst>
              <a:ext uri="{FF2B5EF4-FFF2-40B4-BE49-F238E27FC236}">
                <a16:creationId xmlns:a16="http://schemas.microsoft.com/office/drawing/2014/main" id="{EB0F5CE4-BC08-43BE-9FED-BA5279EAA802}"/>
              </a:ext>
            </a:extLst>
          </p:cNvPr>
          <p:cNvPicPr>
            <a:picLocks noGrp="1" noChangeAspect="1"/>
          </p:cNvPicPr>
          <p:nvPr>
            <p:ph idx="1"/>
          </p:nvPr>
        </p:nvPicPr>
        <p:blipFill rotWithShape="1">
          <a:blip r:embed="rId3">
            <a:clrChange>
              <a:clrFrom>
                <a:srgbClr val="FFFFFF"/>
              </a:clrFrom>
              <a:clrTo>
                <a:srgbClr val="FFFFFF">
                  <a:alpha val="0"/>
                </a:srgbClr>
              </a:clrTo>
            </a:clrChange>
          </a:blip>
          <a:srcRect b="14077"/>
          <a:stretch/>
        </p:blipFill>
        <p:spPr>
          <a:xfrm>
            <a:off x="4520212" y="3088141"/>
            <a:ext cx="2781688" cy="2029959"/>
          </a:xfrm>
        </p:spPr>
      </p:pic>
      <p:pic>
        <p:nvPicPr>
          <p:cNvPr id="8" name="Imagen 7">
            <a:extLst>
              <a:ext uri="{FF2B5EF4-FFF2-40B4-BE49-F238E27FC236}">
                <a16:creationId xmlns:a16="http://schemas.microsoft.com/office/drawing/2014/main" id="{BD1AC1EF-EBEF-4C65-90CB-23BC8F65BFD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31988" y="2922355"/>
            <a:ext cx="3734321" cy="3324689"/>
          </a:xfrm>
          <a:prstGeom prst="rect">
            <a:avLst/>
          </a:prstGeom>
        </p:spPr>
      </p:pic>
      <p:pic>
        <p:nvPicPr>
          <p:cNvPr id="7" name="Picture 2" descr="Pandas drop column - How to Pandas drop multiple columns ?">
            <a:extLst>
              <a:ext uri="{FF2B5EF4-FFF2-40B4-BE49-F238E27FC236}">
                <a16:creationId xmlns:a16="http://schemas.microsoft.com/office/drawing/2014/main" id="{5A2B14D0-0936-4002-836D-1CCBFCFF1971}"/>
              </a:ext>
            </a:extLst>
          </p:cNvPr>
          <p:cNvPicPr>
            <a:picLocks noChangeAspect="1" noChangeArrowheads="1"/>
          </p:cNvPicPr>
          <p:nvPr/>
        </p:nvPicPr>
        <p:blipFill>
          <a:blip r:embed="rId5">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55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a:extLst>
              <a:ext uri="{FF2B5EF4-FFF2-40B4-BE49-F238E27FC236}">
                <a16:creationId xmlns:a16="http://schemas.microsoft.com/office/drawing/2014/main" id="{A2F7A3E3-D232-43DF-93DD-737E49117950}"/>
              </a:ext>
            </a:extLst>
          </p:cNvPr>
          <p:cNvPicPr>
            <a:picLocks noChangeAspect="1"/>
          </p:cNvPicPr>
          <p:nvPr/>
        </p:nvPicPr>
        <p:blipFill rotWithShape="1">
          <a:blip r:embed="rId2"/>
          <a:srcRect t="3981" b="6019"/>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A3791-8DE0-409F-99FC-5CEAC2CA20C1}"/>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a:solidFill>
                  <a:srgbClr val="FFFFFF"/>
                </a:solidFill>
              </a:rPr>
              <a:t>Exportando datos</a:t>
            </a:r>
          </a:p>
        </p:txBody>
      </p:sp>
    </p:spTree>
    <p:extLst>
      <p:ext uri="{BB962C8B-B14F-4D97-AF65-F5344CB8AC3E}">
        <p14:creationId xmlns:p14="http://schemas.microsoft.com/office/powerpoint/2010/main" val="317626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85162-E18A-40E1-AA4F-5BE1852700E4}"/>
              </a:ext>
            </a:extLst>
          </p:cNvPr>
          <p:cNvSpPr>
            <a:spLocks noGrp="1"/>
          </p:cNvSpPr>
          <p:nvPr>
            <p:ph type="title"/>
          </p:nvPr>
        </p:nvSpPr>
        <p:spPr/>
        <p:txBody>
          <a:bodyPr/>
          <a:lstStyle/>
          <a:p>
            <a:r>
              <a:rPr lang="en-US" dirty="0" err="1"/>
              <a:t>Exportando</a:t>
            </a:r>
            <a:r>
              <a:rPr lang="en-US" dirty="0"/>
              <a:t> </a:t>
            </a:r>
            <a:r>
              <a:rPr lang="en-US"/>
              <a:t>datos</a:t>
            </a:r>
          </a:p>
        </p:txBody>
      </p:sp>
      <p:pic>
        <p:nvPicPr>
          <p:cNvPr id="5" name="Content Placeholder 4">
            <a:extLst>
              <a:ext uri="{FF2B5EF4-FFF2-40B4-BE49-F238E27FC236}">
                <a16:creationId xmlns:a16="http://schemas.microsoft.com/office/drawing/2014/main" id="{32E4B5FF-1A7F-4F26-B0CA-0229AF0C4A8F}"/>
              </a:ext>
            </a:extLst>
          </p:cNvPr>
          <p:cNvPicPr>
            <a:picLocks noGrp="1" noChangeAspect="1"/>
          </p:cNvPicPr>
          <p:nvPr>
            <p:ph idx="1"/>
          </p:nvPr>
        </p:nvPicPr>
        <p:blipFill rotWithShape="1">
          <a:blip r:embed="rId2">
            <a:clrChange>
              <a:clrFrom>
                <a:srgbClr val="FFFFFF"/>
              </a:clrFrom>
              <a:clrTo>
                <a:srgbClr val="FFFFFF">
                  <a:alpha val="0"/>
                </a:srgbClr>
              </a:clrTo>
            </a:clrChange>
          </a:blip>
          <a:srcRect l="-1" r="62734" b="3007"/>
          <a:stretch/>
        </p:blipFill>
        <p:spPr>
          <a:xfrm>
            <a:off x="5216947" y="1224945"/>
            <a:ext cx="6528554" cy="798919"/>
          </a:xfrm>
        </p:spPr>
      </p:pic>
      <p:pic>
        <p:nvPicPr>
          <p:cNvPr id="6" name="Picture 2" descr="Pandas drop column - How to Pandas drop multiple columns ?">
            <a:extLst>
              <a:ext uri="{FF2B5EF4-FFF2-40B4-BE49-F238E27FC236}">
                <a16:creationId xmlns:a16="http://schemas.microsoft.com/office/drawing/2014/main" id="{50036285-85AA-4684-B5BA-B9B727A5D0E9}"/>
              </a:ext>
            </a:extLst>
          </p:cNvPr>
          <p:cNvPicPr>
            <a:picLocks noChangeAspect="1" noChangeArrowheads="1"/>
          </p:cNvPicPr>
          <p:nvPr/>
        </p:nvPicPr>
        <p:blipFill>
          <a:blip r:embed="rId3">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D3004AC-295D-2725-2DE9-5E210664715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7059" y="2289222"/>
            <a:ext cx="8739776" cy="554444"/>
          </a:xfrm>
          <a:prstGeom prst="rect">
            <a:avLst/>
          </a:prstGeom>
        </p:spPr>
      </p:pic>
      <p:sp>
        <p:nvSpPr>
          <p:cNvPr id="7" name="Content Placeholder 2">
            <a:extLst>
              <a:ext uri="{FF2B5EF4-FFF2-40B4-BE49-F238E27FC236}">
                <a16:creationId xmlns:a16="http://schemas.microsoft.com/office/drawing/2014/main" id="{EC6A8B91-3FEC-AE57-3FCB-919DCB458260}"/>
              </a:ext>
            </a:extLst>
          </p:cNvPr>
          <p:cNvSpPr txBox="1">
            <a:spLocks/>
          </p:cNvSpPr>
          <p:nvPr/>
        </p:nvSpPr>
        <p:spPr>
          <a:xfrm>
            <a:off x="966744" y="3109024"/>
            <a:ext cx="10920456" cy="278938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Valores </a:t>
            </a:r>
            <a:r>
              <a:rPr lang="es-ES" dirty="0" err="1"/>
              <a:t>NaN</a:t>
            </a:r>
            <a:r>
              <a:rPr lang="es-ES" dirty="0"/>
              <a:t> (</a:t>
            </a:r>
            <a:r>
              <a:rPr lang="es-ES" dirty="0" err="1"/>
              <a:t>np.nan</a:t>
            </a:r>
            <a:r>
              <a:rPr lang="es-ES" dirty="0"/>
              <a:t>) se guardan como datos vacíos </a:t>
            </a:r>
            <a:endParaRPr lang="es-CO" dirty="0"/>
          </a:p>
        </p:txBody>
      </p:sp>
    </p:spTree>
    <p:extLst>
      <p:ext uri="{BB962C8B-B14F-4D97-AF65-F5344CB8AC3E}">
        <p14:creationId xmlns:p14="http://schemas.microsoft.com/office/powerpoint/2010/main" val="313461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4" name="Freeform: Shape 13">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9" name="Rectangle 18">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upa resalta un rendimiento económico decreciente">
            <a:extLst>
              <a:ext uri="{FF2B5EF4-FFF2-40B4-BE49-F238E27FC236}">
                <a16:creationId xmlns:a16="http://schemas.microsoft.com/office/drawing/2014/main" id="{EB6CBDED-5D2B-44EA-8E81-624EC614DA81}"/>
              </a:ext>
            </a:extLst>
          </p:cNvPr>
          <p:cNvPicPr>
            <a:picLocks noChangeAspect="1"/>
          </p:cNvPicPr>
          <p:nvPr/>
        </p:nvPicPr>
        <p:blipFill rotWithShape="1">
          <a:blip r:embed="rId2"/>
          <a:srcRect t="1220" b="14510"/>
          <a:stretch/>
        </p:blipFill>
        <p:spPr>
          <a:xfrm>
            <a:off x="20" y="10"/>
            <a:ext cx="12191979" cy="6857989"/>
          </a:xfrm>
          <a:prstGeom prst="rect">
            <a:avLst/>
          </a:prstGeom>
        </p:spPr>
      </p:pic>
      <p:sp>
        <p:nvSpPr>
          <p:cNvPr id="21" name="Rectangle 20">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4B7111-903D-46D2-8C85-79DDCFB8CA40}"/>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dirty="0" err="1">
                <a:solidFill>
                  <a:srgbClr val="FFFFFF"/>
                </a:solidFill>
              </a:rPr>
              <a:t>Manipulando</a:t>
            </a:r>
            <a:r>
              <a:rPr lang="en-US" sz="4400" dirty="0">
                <a:solidFill>
                  <a:srgbClr val="FFFFFF"/>
                </a:solidFill>
              </a:rPr>
              <a:t> y </a:t>
            </a:r>
            <a:r>
              <a:rPr lang="en-US" sz="4400" dirty="0" err="1">
                <a:solidFill>
                  <a:srgbClr val="FFFFFF"/>
                </a:solidFill>
              </a:rPr>
              <a:t>Limpiando</a:t>
            </a:r>
            <a:r>
              <a:rPr lang="en-US" sz="4400" dirty="0">
                <a:solidFill>
                  <a:srgbClr val="FFFFFF"/>
                </a:solidFill>
              </a:rPr>
              <a:t> </a:t>
            </a:r>
            <a:r>
              <a:rPr lang="en-US" sz="4400" dirty="0" err="1">
                <a:solidFill>
                  <a:srgbClr val="FFFFFF"/>
                </a:solidFill>
              </a:rPr>
              <a:t>datos</a:t>
            </a:r>
            <a:endParaRPr lang="en-US" sz="4400" dirty="0">
              <a:solidFill>
                <a:srgbClr val="FFFFFF"/>
              </a:solidFill>
            </a:endParaRPr>
          </a:p>
        </p:txBody>
      </p:sp>
    </p:spTree>
    <p:extLst>
      <p:ext uri="{BB962C8B-B14F-4D97-AF65-F5344CB8AC3E}">
        <p14:creationId xmlns:p14="http://schemas.microsoft.com/office/powerpoint/2010/main" val="321434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9F2E-AFD1-5A06-4A1D-0F2EE64BD730}"/>
              </a:ext>
            </a:extLst>
          </p:cNvPr>
          <p:cNvSpPr>
            <a:spLocks noGrp="1"/>
          </p:cNvSpPr>
          <p:nvPr>
            <p:ph type="title"/>
          </p:nvPr>
        </p:nvSpPr>
        <p:spPr/>
        <p:txBody>
          <a:bodyPr>
            <a:normAutofit fontScale="90000"/>
          </a:bodyPr>
          <a:lstStyle/>
          <a:p>
            <a:r>
              <a:rPr lang="en-US" dirty="0" err="1"/>
              <a:t>Agregando</a:t>
            </a:r>
            <a:r>
              <a:rPr lang="en-US" dirty="0"/>
              <a:t> </a:t>
            </a:r>
            <a:r>
              <a:rPr lang="en-US" dirty="0" err="1"/>
              <a:t>nombre</a:t>
            </a:r>
            <a:r>
              <a:rPr lang="en-US" dirty="0"/>
              <a:t> al </a:t>
            </a:r>
            <a:r>
              <a:rPr lang="en-US" dirty="0" err="1"/>
              <a:t>índice</a:t>
            </a:r>
            <a:r>
              <a:rPr lang="en-US" dirty="0"/>
              <a:t> y a las </a:t>
            </a:r>
            <a:r>
              <a:rPr lang="en-US" dirty="0" err="1"/>
              <a:t>columnas</a:t>
            </a:r>
            <a:endParaRPr lang="es-CO" dirty="0"/>
          </a:p>
        </p:txBody>
      </p:sp>
      <p:pic>
        <p:nvPicPr>
          <p:cNvPr id="5" name="Content Placeholder 4">
            <a:extLst>
              <a:ext uri="{FF2B5EF4-FFF2-40B4-BE49-F238E27FC236}">
                <a16:creationId xmlns:a16="http://schemas.microsoft.com/office/drawing/2014/main" id="{7F9E9499-AF54-7BFC-274B-BD3147E6939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66744" y="2023864"/>
            <a:ext cx="3965522" cy="1064276"/>
          </a:xfrm>
        </p:spPr>
      </p:pic>
      <p:pic>
        <p:nvPicPr>
          <p:cNvPr id="7" name="Picture 6">
            <a:extLst>
              <a:ext uri="{FF2B5EF4-FFF2-40B4-BE49-F238E27FC236}">
                <a16:creationId xmlns:a16="http://schemas.microsoft.com/office/drawing/2014/main" id="{2675FB92-AFD9-56DE-CC73-818EA98ABDE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16953" y="3350720"/>
            <a:ext cx="3665103" cy="2547693"/>
          </a:xfrm>
          <a:prstGeom prst="rect">
            <a:avLst/>
          </a:prstGeom>
        </p:spPr>
      </p:pic>
      <p:pic>
        <p:nvPicPr>
          <p:cNvPr id="9" name="Picture 8">
            <a:extLst>
              <a:ext uri="{FF2B5EF4-FFF2-40B4-BE49-F238E27FC236}">
                <a16:creationId xmlns:a16="http://schemas.microsoft.com/office/drawing/2014/main" id="{68FC6B4D-742E-F9F6-C2C9-F9913AF086C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96004" y="1992061"/>
            <a:ext cx="2827884" cy="2192158"/>
          </a:xfrm>
          <a:prstGeom prst="rect">
            <a:avLst/>
          </a:prstGeom>
        </p:spPr>
      </p:pic>
      <p:pic>
        <p:nvPicPr>
          <p:cNvPr id="11" name="Picture 10">
            <a:extLst>
              <a:ext uri="{FF2B5EF4-FFF2-40B4-BE49-F238E27FC236}">
                <a16:creationId xmlns:a16="http://schemas.microsoft.com/office/drawing/2014/main" id="{CCAD7E2A-545C-F0A6-5E0E-B800C91ED31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61590" y="4402885"/>
            <a:ext cx="4111660" cy="2275495"/>
          </a:xfrm>
          <a:prstGeom prst="rect">
            <a:avLst/>
          </a:prstGeom>
        </p:spPr>
      </p:pic>
    </p:spTree>
    <p:extLst>
      <p:ext uri="{BB962C8B-B14F-4D97-AF65-F5344CB8AC3E}">
        <p14:creationId xmlns:p14="http://schemas.microsoft.com/office/powerpoint/2010/main" val="11452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00E8B-A3DA-42A6-9321-4F91ABDBB5C4}"/>
              </a:ext>
            </a:extLst>
          </p:cNvPr>
          <p:cNvSpPr>
            <a:spLocks noGrp="1"/>
          </p:cNvSpPr>
          <p:nvPr>
            <p:ph type="title"/>
          </p:nvPr>
        </p:nvSpPr>
        <p:spPr/>
        <p:txBody>
          <a:bodyPr/>
          <a:lstStyle/>
          <a:p>
            <a:r>
              <a:rPr lang="en-US" dirty="0" err="1"/>
              <a:t>DataFrame</a:t>
            </a:r>
            <a:endParaRPr lang="en-US" dirty="0"/>
          </a:p>
        </p:txBody>
      </p:sp>
      <p:pic>
        <p:nvPicPr>
          <p:cNvPr id="5" name="Marcador de contenido 4">
            <a:extLst>
              <a:ext uri="{FF2B5EF4-FFF2-40B4-BE49-F238E27FC236}">
                <a16:creationId xmlns:a16="http://schemas.microsoft.com/office/drawing/2014/main" id="{FB6D6571-4800-4E16-BF1E-D53262F5344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87028" y="2354075"/>
            <a:ext cx="4734586" cy="2676899"/>
          </a:xfrm>
        </p:spPr>
      </p:pic>
      <p:pic>
        <p:nvPicPr>
          <p:cNvPr id="7" name="Imagen 6">
            <a:extLst>
              <a:ext uri="{FF2B5EF4-FFF2-40B4-BE49-F238E27FC236}">
                <a16:creationId xmlns:a16="http://schemas.microsoft.com/office/drawing/2014/main" id="{633DBDD3-EBBA-492B-B3F6-D1BA45C3F08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32647" y="1176020"/>
            <a:ext cx="3410426" cy="1695687"/>
          </a:xfrm>
          <a:prstGeom prst="rect">
            <a:avLst/>
          </a:prstGeom>
        </p:spPr>
      </p:pic>
      <p:pic>
        <p:nvPicPr>
          <p:cNvPr id="9" name="Imagen 8">
            <a:extLst>
              <a:ext uri="{FF2B5EF4-FFF2-40B4-BE49-F238E27FC236}">
                <a16:creationId xmlns:a16="http://schemas.microsoft.com/office/drawing/2014/main" id="{A6F55E4D-1FE9-4A51-908C-C7566326DE3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91061" y="3692524"/>
            <a:ext cx="3248478" cy="2619741"/>
          </a:xfrm>
          <a:prstGeom prst="rect">
            <a:avLst/>
          </a:prstGeom>
        </p:spPr>
      </p:pic>
      <p:sp>
        <p:nvSpPr>
          <p:cNvPr id="10" name="Rectángulo 9">
            <a:extLst>
              <a:ext uri="{FF2B5EF4-FFF2-40B4-BE49-F238E27FC236}">
                <a16:creationId xmlns:a16="http://schemas.microsoft.com/office/drawing/2014/main" id="{EF0E4A89-E4C7-4EED-98BB-A391BFAB4D3B}"/>
              </a:ext>
            </a:extLst>
          </p:cNvPr>
          <p:cNvSpPr/>
          <p:nvPr/>
        </p:nvSpPr>
        <p:spPr>
          <a:xfrm>
            <a:off x="475994" y="5002394"/>
            <a:ext cx="5620005" cy="1200329"/>
          </a:xfrm>
          <a:prstGeom prst="rect">
            <a:avLst/>
          </a:prstGeom>
          <a:noFill/>
        </p:spPr>
        <p:txBody>
          <a:bodyPr wrap="square" lIns="91440" tIns="45720" rIns="91440" bIns="45720">
            <a:spAutoFit/>
          </a:bodyPr>
          <a:lstStyle/>
          <a:p>
            <a:pPr algn="ctr"/>
            <a:r>
              <a:rPr lang="es-ES" sz="3600" b="0" cap="none" spc="0" dirty="0">
                <a:ln w="0"/>
                <a:solidFill>
                  <a:schemeClr val="tx1"/>
                </a:solidFill>
                <a:effectLst>
                  <a:outerShdw blurRad="38100" dist="19050" dir="2700000" algn="tl" rotWithShape="0">
                    <a:schemeClr val="dk1">
                      <a:alpha val="40000"/>
                    </a:schemeClr>
                  </a:outerShdw>
                </a:effectLst>
              </a:rPr>
              <a:t>¿Qué pasa si le paso un diccionario de diccionarios? </a:t>
            </a:r>
          </a:p>
        </p:txBody>
      </p:sp>
      <p:pic>
        <p:nvPicPr>
          <p:cNvPr id="14" name="Imagen 13">
            <a:extLst>
              <a:ext uri="{FF2B5EF4-FFF2-40B4-BE49-F238E27FC236}">
                <a16:creationId xmlns:a16="http://schemas.microsoft.com/office/drawing/2014/main" id="{AEFB786D-7215-4448-958C-B4BBCFB79E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5994" y="6112212"/>
            <a:ext cx="5156564" cy="618788"/>
          </a:xfrm>
          <a:prstGeom prst="rect">
            <a:avLst/>
          </a:prstGeom>
        </p:spPr>
      </p:pic>
      <p:pic>
        <p:nvPicPr>
          <p:cNvPr id="15" name="Picture 2" descr="Pandas drop column - How to Pandas drop multiple columns ?">
            <a:extLst>
              <a:ext uri="{FF2B5EF4-FFF2-40B4-BE49-F238E27FC236}">
                <a16:creationId xmlns:a16="http://schemas.microsoft.com/office/drawing/2014/main" id="{A90D2723-CE1E-4A15-9197-8C8E6E55F44A}"/>
              </a:ext>
            </a:extLst>
          </p:cNvPr>
          <p:cNvPicPr>
            <a:picLocks noChangeAspect="1" noChangeArrowheads="1"/>
          </p:cNvPicPr>
          <p:nvPr/>
        </p:nvPicPr>
        <p:blipFill>
          <a:blip r:embed="rId6">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EBA2-F012-A2E3-5062-35E021206CEF}"/>
              </a:ext>
            </a:extLst>
          </p:cNvPr>
          <p:cNvSpPr>
            <a:spLocks noGrp="1"/>
          </p:cNvSpPr>
          <p:nvPr>
            <p:ph type="title"/>
          </p:nvPr>
        </p:nvSpPr>
        <p:spPr/>
        <p:txBody>
          <a:bodyPr/>
          <a:lstStyle/>
          <a:p>
            <a:r>
              <a:rPr lang="en-US" dirty="0" err="1"/>
              <a:t>Dataframe</a:t>
            </a:r>
            <a:endParaRPr lang="es-CO" dirty="0"/>
          </a:p>
        </p:txBody>
      </p:sp>
      <p:sp>
        <p:nvSpPr>
          <p:cNvPr id="3" name="Content Placeholder 2">
            <a:extLst>
              <a:ext uri="{FF2B5EF4-FFF2-40B4-BE49-F238E27FC236}">
                <a16:creationId xmlns:a16="http://schemas.microsoft.com/office/drawing/2014/main" id="{A0E1E81C-EFCC-86EC-5C80-563789A612E8}"/>
              </a:ext>
            </a:extLst>
          </p:cNvPr>
          <p:cNvSpPr>
            <a:spLocks noGrp="1"/>
          </p:cNvSpPr>
          <p:nvPr>
            <p:ph idx="1"/>
          </p:nvPr>
        </p:nvSpPr>
        <p:spPr/>
        <p:txBody>
          <a:bodyPr/>
          <a:lstStyle/>
          <a:p>
            <a:r>
              <a:rPr lang="en-US" dirty="0"/>
              <a:t>¿</a:t>
            </a:r>
            <a:r>
              <a:rPr lang="en-US" dirty="0" err="1"/>
              <a:t>Cómo</a:t>
            </a:r>
            <a:r>
              <a:rPr lang="en-US" dirty="0"/>
              <a:t> </a:t>
            </a:r>
            <a:r>
              <a:rPr lang="en-US" dirty="0" err="1"/>
              <a:t>Funciona</a:t>
            </a:r>
            <a:r>
              <a:rPr lang="en-US" dirty="0"/>
              <a:t> </a:t>
            </a:r>
            <a:r>
              <a:rPr lang="en-US" dirty="0" err="1"/>
              <a:t>el</a:t>
            </a:r>
            <a:r>
              <a:rPr lang="en-US" dirty="0"/>
              <a:t> </a:t>
            </a:r>
            <a:r>
              <a:rPr lang="en-US" dirty="0" err="1">
                <a:latin typeface="Consolas" panose="020B0609020204030204" pitchFamily="49" charset="0"/>
              </a:rPr>
              <a:t>isin</a:t>
            </a:r>
            <a:r>
              <a:rPr lang="en-US" dirty="0">
                <a:latin typeface="Consolas" panose="020B0609020204030204" pitchFamily="49" charset="0"/>
              </a:rPr>
              <a:t>([ ... ])</a:t>
            </a:r>
            <a:r>
              <a:rPr lang="en-US" dirty="0"/>
              <a:t> </a:t>
            </a:r>
            <a:r>
              <a:rPr lang="en-US" dirty="0" err="1"/>
              <a:t>ahora</a:t>
            </a:r>
            <a:r>
              <a:rPr lang="en-US" dirty="0"/>
              <a:t>?</a:t>
            </a:r>
          </a:p>
          <a:p>
            <a:r>
              <a:rPr lang="en-US" dirty="0">
                <a:latin typeface="Consolas" panose="020B0609020204030204" pitchFamily="49" charset="0"/>
              </a:rPr>
              <a:t>del frame[‘new’]</a:t>
            </a:r>
          </a:p>
          <a:p>
            <a:r>
              <a:rPr lang="en-US" dirty="0">
                <a:latin typeface="Consolas" panose="020B0609020204030204" pitchFamily="49" charset="0"/>
              </a:rPr>
              <a:t>frame[frame &lt; 1.2]</a:t>
            </a:r>
          </a:p>
          <a:p>
            <a:r>
              <a:rPr lang="en-US" dirty="0" err="1">
                <a:latin typeface="Consolas" panose="020B0609020204030204" pitchFamily="49" charset="0"/>
              </a:rPr>
              <a:t>frame.T</a:t>
            </a:r>
            <a:endParaRPr lang="en-US" dirty="0">
              <a:latin typeface="Consolas" panose="020B0609020204030204" pitchFamily="49" charset="0"/>
            </a:endParaRPr>
          </a:p>
          <a:p>
            <a:r>
              <a:rPr lang="en-US" dirty="0" err="1">
                <a:latin typeface="Consolas" panose="020B0609020204030204" pitchFamily="49" charset="0"/>
              </a:rPr>
              <a:t>frame.idxmin</a:t>
            </a:r>
            <a:r>
              <a:rPr lang="en-US" dirty="0">
                <a:latin typeface="Consolas" panose="020B0609020204030204" pitchFamily="49" charset="0"/>
              </a:rPr>
              <a:t>()  </a:t>
            </a:r>
            <a:r>
              <a:rPr lang="en-US" dirty="0" err="1">
                <a:latin typeface="Consolas" panose="020B0609020204030204" pitchFamily="49" charset="0"/>
              </a:rPr>
              <a:t>frame.idxmax</a:t>
            </a:r>
            <a:r>
              <a:rPr lang="en-US" dirty="0">
                <a:latin typeface="Consolas" panose="020B0609020204030204" pitchFamily="49" charset="0"/>
              </a:rPr>
              <a:t>()   </a:t>
            </a:r>
            <a:r>
              <a:rPr lang="en-US" dirty="0" err="1">
                <a:latin typeface="Consolas" panose="020B0609020204030204" pitchFamily="49" charset="0"/>
              </a:rPr>
              <a:t>frame.index.is_unique</a:t>
            </a:r>
            <a:endParaRPr lang="en-US" dirty="0">
              <a:latin typeface="Consolas" panose="020B0609020204030204" pitchFamily="49" charset="0"/>
            </a:endParaRPr>
          </a:p>
          <a:p>
            <a:r>
              <a:rPr lang="en-US" dirty="0">
                <a:latin typeface="Consolas" panose="020B0609020204030204" pitchFamily="49" charset="0"/>
              </a:rPr>
              <a:t>ser = </a:t>
            </a:r>
            <a:r>
              <a:rPr lang="en-US" dirty="0" err="1">
                <a:latin typeface="Consolas" panose="020B0609020204030204" pitchFamily="49" charset="0"/>
              </a:rPr>
              <a:t>pd.Series</a:t>
            </a:r>
            <a:r>
              <a:rPr lang="en-US" dirty="0">
                <a:latin typeface="Consolas" panose="020B0609020204030204" pitchFamily="49" charset="0"/>
              </a:rPr>
              <a:t>([2,5,7,4], index=['</a:t>
            </a:r>
            <a:r>
              <a:rPr lang="en-US" dirty="0" err="1">
                <a:latin typeface="Consolas" panose="020B0609020204030204" pitchFamily="49" charset="0"/>
              </a:rPr>
              <a:t>one','two','three','four</a:t>
            </a:r>
            <a:r>
              <a:rPr lang="en-US" dirty="0">
                <a:latin typeface="Consolas" panose="020B0609020204030204" pitchFamily="49" charset="0"/>
              </a:rPr>
              <a:t>’])</a:t>
            </a:r>
          </a:p>
          <a:p>
            <a:r>
              <a:rPr lang="en-US" dirty="0" err="1">
                <a:latin typeface="Consolas" panose="020B0609020204030204" pitchFamily="49" charset="0"/>
              </a:rPr>
              <a:t>ser.reindex</a:t>
            </a:r>
            <a:r>
              <a:rPr lang="en-US" dirty="0">
                <a:latin typeface="Consolas" panose="020B0609020204030204" pitchFamily="49" charset="0"/>
              </a:rPr>
              <a:t>(['</a:t>
            </a:r>
            <a:r>
              <a:rPr lang="en-US" dirty="0" err="1">
                <a:latin typeface="Consolas" panose="020B0609020204030204" pitchFamily="49" charset="0"/>
              </a:rPr>
              <a:t>three','four','five','one</a:t>
            </a:r>
            <a:r>
              <a:rPr lang="en-US" dirty="0">
                <a:latin typeface="Consolas" panose="020B0609020204030204" pitchFamily="49" charset="0"/>
              </a:rPr>
              <a:t>’])</a:t>
            </a:r>
          </a:p>
          <a:p>
            <a:endParaRPr lang="en-US" dirty="0">
              <a:latin typeface="Consolas" panose="020B0609020204030204" pitchFamily="49" charset="0"/>
            </a:endParaRPr>
          </a:p>
          <a:p>
            <a:endParaRPr lang="es-CO" dirty="0"/>
          </a:p>
        </p:txBody>
      </p:sp>
    </p:spTree>
    <p:extLst>
      <p:ext uri="{BB962C8B-B14F-4D97-AF65-F5344CB8AC3E}">
        <p14:creationId xmlns:p14="http://schemas.microsoft.com/office/powerpoint/2010/main" val="300916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3F8E-AB52-331D-C6C6-6001FE06ECBA}"/>
              </a:ext>
            </a:extLst>
          </p:cNvPr>
          <p:cNvSpPr>
            <a:spLocks noGrp="1"/>
          </p:cNvSpPr>
          <p:nvPr>
            <p:ph type="title"/>
          </p:nvPr>
        </p:nvSpPr>
        <p:spPr/>
        <p:txBody>
          <a:bodyPr/>
          <a:lstStyle/>
          <a:p>
            <a:r>
              <a:rPr lang="en-US" dirty="0"/>
              <a:t>Drop values</a:t>
            </a:r>
            <a:endParaRPr lang="es-CO" dirty="0"/>
          </a:p>
        </p:txBody>
      </p:sp>
      <p:sp>
        <p:nvSpPr>
          <p:cNvPr id="3" name="Content Placeholder 2">
            <a:extLst>
              <a:ext uri="{FF2B5EF4-FFF2-40B4-BE49-F238E27FC236}">
                <a16:creationId xmlns:a16="http://schemas.microsoft.com/office/drawing/2014/main" id="{11214489-5075-8B02-3638-C5483A0CBC44}"/>
              </a:ext>
            </a:extLst>
          </p:cNvPr>
          <p:cNvSpPr>
            <a:spLocks noGrp="1"/>
          </p:cNvSpPr>
          <p:nvPr>
            <p:ph idx="1"/>
          </p:nvPr>
        </p:nvSpPr>
        <p:spPr>
          <a:xfrm>
            <a:off x="966744" y="1843790"/>
            <a:ext cx="9076329" cy="4826833"/>
          </a:xfrm>
        </p:spPr>
        <p:txBody>
          <a:bodyPr>
            <a:normAutofit/>
          </a:bodyPr>
          <a:lstStyle/>
          <a:p>
            <a:r>
              <a:rPr lang="es-CO" dirty="0" err="1"/>
              <a:t>frame</a:t>
            </a:r>
            <a:r>
              <a:rPr lang="es-CO" dirty="0"/>
              <a:t> = </a:t>
            </a:r>
            <a:r>
              <a:rPr lang="es-CO" dirty="0" err="1"/>
              <a:t>pd.DataFrame</a:t>
            </a:r>
            <a:r>
              <a:rPr lang="es-CO" dirty="0"/>
              <a:t>(</a:t>
            </a:r>
            <a:r>
              <a:rPr lang="es-CO" dirty="0" err="1"/>
              <a:t>np.arange</a:t>
            </a:r>
            <a:r>
              <a:rPr lang="es-CO" dirty="0"/>
              <a:t>(16).</a:t>
            </a:r>
            <a:r>
              <a:rPr lang="es-CO" dirty="0" err="1"/>
              <a:t>reshape</a:t>
            </a:r>
            <a:r>
              <a:rPr lang="es-CO" dirty="0"/>
              <a:t>((4,4)), </a:t>
            </a:r>
            <a:r>
              <a:rPr lang="es-CO" dirty="0" err="1"/>
              <a:t>index</a:t>
            </a:r>
            <a:r>
              <a:rPr lang="es-CO" dirty="0"/>
              <a:t>=['red','blue','</a:t>
            </a:r>
            <a:r>
              <a:rPr lang="es-CO" dirty="0" err="1"/>
              <a:t>yellow</a:t>
            </a:r>
            <a:r>
              <a:rPr lang="es-CO" dirty="0"/>
              <a:t>','</a:t>
            </a:r>
            <a:r>
              <a:rPr lang="es-CO" dirty="0" err="1"/>
              <a:t>white</a:t>
            </a:r>
            <a:r>
              <a:rPr lang="es-CO" dirty="0"/>
              <a:t>'], </a:t>
            </a:r>
            <a:r>
              <a:rPr lang="es-CO" dirty="0" err="1"/>
              <a:t>columns</a:t>
            </a:r>
            <a:r>
              <a:rPr lang="es-CO" dirty="0"/>
              <a:t>=['</a:t>
            </a:r>
            <a:r>
              <a:rPr lang="es-CO" dirty="0" err="1"/>
              <a:t>ball</a:t>
            </a:r>
            <a:r>
              <a:rPr lang="es-CO" dirty="0"/>
              <a:t>','pen','</a:t>
            </a:r>
            <a:r>
              <a:rPr lang="es-CO" dirty="0" err="1"/>
              <a:t>pencil</a:t>
            </a:r>
            <a:r>
              <a:rPr lang="es-CO" dirty="0"/>
              <a:t>','</a:t>
            </a:r>
            <a:r>
              <a:rPr lang="es-CO" dirty="0" err="1"/>
              <a:t>paper</a:t>
            </a:r>
            <a:r>
              <a:rPr lang="es-CO" dirty="0"/>
              <a:t>'])</a:t>
            </a:r>
          </a:p>
          <a:p>
            <a:r>
              <a:rPr lang="es-CO" dirty="0" err="1"/>
              <a:t>frame.drop</a:t>
            </a:r>
            <a:r>
              <a:rPr lang="es-CO" dirty="0"/>
              <a:t>(['blue','</a:t>
            </a:r>
            <a:r>
              <a:rPr lang="es-CO" dirty="0" err="1"/>
              <a:t>yellow</a:t>
            </a:r>
            <a:r>
              <a:rPr lang="es-CO" dirty="0"/>
              <a:t>’])</a:t>
            </a:r>
          </a:p>
          <a:p>
            <a:r>
              <a:rPr lang="es-CO" dirty="0" err="1"/>
              <a:t>frame.drop</a:t>
            </a:r>
            <a:r>
              <a:rPr lang="es-CO" dirty="0"/>
              <a:t>(['pen','</a:t>
            </a:r>
            <a:r>
              <a:rPr lang="es-CO" dirty="0" err="1"/>
              <a:t>pencil</a:t>
            </a:r>
            <a:r>
              <a:rPr lang="es-CO" dirty="0"/>
              <a:t>'],axis=1)</a:t>
            </a:r>
          </a:p>
          <a:p>
            <a:endParaRPr lang="es-CO" dirty="0"/>
          </a:p>
          <a:p>
            <a:pPr algn="l"/>
            <a:r>
              <a:rPr lang="nn-NO" sz="1800" b="0" i="0" u="none" strike="noStrike" baseline="0" dirty="0">
                <a:latin typeface="CckvsmKnkdbtMyhlfsTheSansMonoConNormal"/>
              </a:rPr>
              <a:t>frame = pd.DataFrame(np.arange(16).reshape((4,4)),  </a:t>
            </a:r>
            <a:r>
              <a:rPr lang="en-US" sz="1800" b="0" i="0" u="none" strike="noStrike" baseline="0" dirty="0">
                <a:latin typeface="CckvsmKnkdbtMyhlfsTheSansMonoConNormal"/>
              </a:rPr>
              <a:t>index=['</a:t>
            </a:r>
            <a:r>
              <a:rPr lang="en-US" sz="1800" b="0" i="0" u="none" strike="noStrike" baseline="0" dirty="0" err="1">
                <a:latin typeface="CckvsmKnkdbtMyhlfsTheSansMonoConNormal"/>
              </a:rPr>
              <a:t>red','blue','yellow','white</a:t>
            </a:r>
            <a:r>
              <a:rPr lang="en-US" sz="1800" b="0" i="0" u="none" strike="noStrike" baseline="0" dirty="0">
                <a:latin typeface="CckvsmKnkdbtMyhlfsTheSansMonoConNormal"/>
              </a:rPr>
              <a:t>’], </a:t>
            </a:r>
            <a:r>
              <a:rPr lang="es-CO" sz="1800" b="0" i="0" u="none" strike="noStrike" baseline="0" dirty="0" err="1">
                <a:latin typeface="CckvsmKnkdbtMyhlfsTheSansMonoConNormal"/>
              </a:rPr>
              <a:t>columns</a:t>
            </a:r>
            <a:r>
              <a:rPr lang="es-CO" sz="1800" b="0" i="0" u="none" strike="noStrike" baseline="0" dirty="0">
                <a:latin typeface="CckvsmKnkdbtMyhlfsTheSansMonoConNormal"/>
              </a:rPr>
              <a:t>=['</a:t>
            </a:r>
            <a:r>
              <a:rPr lang="es-CO" sz="1800" b="0" i="0" u="none" strike="noStrike" baseline="0" dirty="0" err="1">
                <a:latin typeface="CckvsmKnkdbtMyhlfsTheSansMonoConNormal"/>
              </a:rPr>
              <a:t>ball</a:t>
            </a:r>
            <a:r>
              <a:rPr lang="es-CO" sz="1800" b="0" i="0" u="none" strike="noStrike" baseline="0" dirty="0">
                <a:latin typeface="CckvsmKnkdbtMyhlfsTheSansMonoConNormal"/>
              </a:rPr>
              <a:t>','pen','</a:t>
            </a:r>
            <a:r>
              <a:rPr lang="es-CO" sz="1800" b="0" i="0" u="none" strike="noStrike" baseline="0" dirty="0" err="1">
                <a:latin typeface="CckvsmKnkdbtMyhlfsTheSansMonoConNormal"/>
              </a:rPr>
              <a:t>pencil</a:t>
            </a:r>
            <a:r>
              <a:rPr lang="es-CO" sz="1800" b="0" i="0" u="none" strike="noStrike" baseline="0" dirty="0">
                <a:latin typeface="CckvsmKnkdbtMyhlfsTheSansMonoConNormal"/>
              </a:rPr>
              <a:t>','</a:t>
            </a:r>
            <a:r>
              <a:rPr lang="es-CO" sz="1800" b="0" i="0" u="none" strike="noStrike" baseline="0" dirty="0" err="1">
                <a:latin typeface="CckvsmKnkdbtMyhlfsTheSansMonoConNormal"/>
              </a:rPr>
              <a:t>paper</a:t>
            </a:r>
            <a:r>
              <a:rPr lang="es-CO" sz="1800" b="0" i="0" u="none" strike="noStrike" baseline="0" dirty="0">
                <a:latin typeface="CckvsmKnkdbtMyhlfsTheSansMonoConNormal"/>
              </a:rPr>
              <a:t>’])</a:t>
            </a:r>
          </a:p>
          <a:p>
            <a:pPr algn="l"/>
            <a:r>
              <a:rPr lang="es-CO" sz="1800" b="0" i="0" u="none" strike="noStrike" baseline="0" dirty="0">
                <a:latin typeface="CckvsmKnkdbtMyhlfsTheSansMonoConNormal"/>
              </a:rPr>
              <a:t>ser = </a:t>
            </a:r>
            <a:r>
              <a:rPr lang="es-CO" sz="1800" b="0" i="0" u="none" strike="noStrike" baseline="0" dirty="0" err="1">
                <a:latin typeface="CckvsmKnkdbtMyhlfsTheSansMonoConNormal"/>
              </a:rPr>
              <a:t>pd.Series</a:t>
            </a:r>
            <a:r>
              <a:rPr lang="es-CO" sz="1800" b="0" i="0" u="none" strike="noStrike" baseline="0" dirty="0">
                <a:latin typeface="CckvsmKnkdbtMyhlfsTheSansMonoConNormal"/>
              </a:rPr>
              <a:t>(</a:t>
            </a:r>
            <a:r>
              <a:rPr lang="es-CO" sz="1800" b="0" i="0" u="none" strike="noStrike" baseline="0" dirty="0" err="1">
                <a:latin typeface="CckvsmKnkdbtMyhlfsTheSansMonoConNormal"/>
              </a:rPr>
              <a:t>np.arange</a:t>
            </a:r>
            <a:r>
              <a:rPr lang="es-CO" sz="1800" b="0" i="0" u="none" strike="noStrike" baseline="0" dirty="0">
                <a:latin typeface="CckvsmKnkdbtMyhlfsTheSansMonoConNormal"/>
              </a:rPr>
              <a:t>(4), </a:t>
            </a:r>
            <a:r>
              <a:rPr lang="es-CO" sz="1800" b="0" i="0" u="none" strike="noStrike" baseline="0" dirty="0" err="1">
                <a:latin typeface="CckvsmKnkdbtMyhlfsTheSansMonoConNormal"/>
              </a:rPr>
              <a:t>index</a:t>
            </a:r>
            <a:r>
              <a:rPr lang="es-CO" sz="1800" b="0" i="0" u="none" strike="noStrike" baseline="0" dirty="0">
                <a:latin typeface="CckvsmKnkdbtMyhlfsTheSansMonoConNormal"/>
              </a:rPr>
              <a:t>=['</a:t>
            </a:r>
            <a:r>
              <a:rPr lang="es-CO" sz="1800" b="0" i="0" u="none" strike="noStrike" baseline="0" dirty="0" err="1">
                <a:latin typeface="CckvsmKnkdbtMyhlfsTheSansMonoConNormal"/>
              </a:rPr>
              <a:t>ball</a:t>
            </a:r>
            <a:r>
              <a:rPr lang="es-CO" sz="1800" b="0" i="0" u="none" strike="noStrike" baseline="0" dirty="0">
                <a:latin typeface="CckvsmKnkdbtMyhlfsTheSansMonoConNormal"/>
              </a:rPr>
              <a:t>','pen','</a:t>
            </a:r>
            <a:r>
              <a:rPr lang="es-CO" sz="1800" b="0" i="0" u="none" strike="noStrike" baseline="0" dirty="0" err="1">
                <a:latin typeface="CckvsmKnkdbtMyhlfsTheSansMonoConNormal"/>
              </a:rPr>
              <a:t>pencil</a:t>
            </a:r>
            <a:r>
              <a:rPr lang="es-CO" sz="1800" b="0" i="0" u="none" strike="noStrike" baseline="0" dirty="0">
                <a:latin typeface="CckvsmKnkdbtMyhlfsTheSansMonoConNormal"/>
              </a:rPr>
              <a:t>','</a:t>
            </a:r>
            <a:r>
              <a:rPr lang="es-CO" sz="1800" b="0" i="0" u="none" strike="noStrike" baseline="0" dirty="0" err="1">
                <a:latin typeface="CckvsmKnkdbtMyhlfsTheSansMonoConNormal"/>
              </a:rPr>
              <a:t>paper</a:t>
            </a:r>
            <a:r>
              <a:rPr lang="es-CO" sz="1800" b="0" i="0" u="none" strike="noStrike" baseline="0" dirty="0">
                <a:latin typeface="CckvsmKnkdbtMyhlfsTheSansMonoConNormal"/>
              </a:rPr>
              <a:t>’])</a:t>
            </a:r>
            <a:endParaRPr lang="es-CO" sz="1800" dirty="0">
              <a:latin typeface="CckvsmKnkdbtMyhlfsTheSansMonoConNormal"/>
            </a:endParaRPr>
          </a:p>
          <a:p>
            <a:pPr algn="l"/>
            <a:r>
              <a:rPr lang="es-CO" sz="1800" b="0" i="0" u="none" strike="noStrike" baseline="0" dirty="0" err="1">
                <a:latin typeface="CckvsmKnkdbtMyhlfsTheSansMonoConNormal"/>
              </a:rPr>
              <a:t>frame</a:t>
            </a:r>
            <a:r>
              <a:rPr lang="es-CO" sz="1800" b="0" i="0" u="none" strike="noStrike" baseline="0" dirty="0">
                <a:latin typeface="CckvsmKnkdbtMyhlfsTheSansMonoConNormal"/>
              </a:rPr>
              <a:t> – ser</a:t>
            </a:r>
          </a:p>
          <a:p>
            <a:pPr algn="l"/>
            <a:r>
              <a:rPr lang="es-CO" sz="1800" b="0" i="0" u="none" strike="noStrike" baseline="0" dirty="0">
                <a:latin typeface="CckvsmKnkdbtMyhlfsTheSansMonoConNormal"/>
              </a:rPr>
              <a:t>ser['</a:t>
            </a:r>
            <a:r>
              <a:rPr lang="es-CO" sz="1800" b="0" i="0" u="none" strike="noStrike" baseline="0" dirty="0" err="1">
                <a:latin typeface="CckvsmKnkdbtMyhlfsTheSansMonoConNormal"/>
              </a:rPr>
              <a:t>mug</a:t>
            </a:r>
            <a:r>
              <a:rPr lang="es-CO" sz="1800" b="0" i="0" u="none" strike="noStrike" baseline="0" dirty="0">
                <a:latin typeface="CckvsmKnkdbtMyhlfsTheSansMonoConNormal"/>
              </a:rPr>
              <a:t>'] = 9</a:t>
            </a:r>
          </a:p>
          <a:p>
            <a:r>
              <a:rPr lang="es-CO" sz="2000" b="0" i="0" u="none" strike="noStrike" baseline="0" dirty="0" err="1">
                <a:latin typeface="CckvsmKnkdbtMyhlfsTheSansMonoConNormal"/>
              </a:rPr>
              <a:t>frame</a:t>
            </a:r>
            <a:r>
              <a:rPr lang="es-CO" sz="2000" b="0" i="0" u="none" strike="noStrike" baseline="0" dirty="0">
                <a:latin typeface="CckvsmKnkdbtMyhlfsTheSansMonoConNormal"/>
              </a:rPr>
              <a:t> – ser</a:t>
            </a:r>
          </a:p>
        </p:txBody>
      </p:sp>
    </p:spTree>
    <p:extLst>
      <p:ext uri="{BB962C8B-B14F-4D97-AF65-F5344CB8AC3E}">
        <p14:creationId xmlns:p14="http://schemas.microsoft.com/office/powerpoint/2010/main" val="4158921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7C80B9C-CCB9-42D2-B7D6-BDA09F3EA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hina. Oso panda ya no está en peligro; ahora es vulnerable">
            <a:extLst>
              <a:ext uri="{FF2B5EF4-FFF2-40B4-BE49-F238E27FC236}">
                <a16:creationId xmlns:a16="http://schemas.microsoft.com/office/drawing/2014/main" id="{CDB381D8-DF2C-48CC-85E3-57282605A07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13" b="6412"/>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488A89DC-5202-3042-84C5-A3E7FC129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504" y="133734"/>
            <a:ext cx="11922826" cy="6590532"/>
          </a:xfrm>
          <a:prstGeom prst="rect">
            <a:avLst/>
          </a:prstGeom>
          <a:noFill/>
          <a:ln w="25400" cap="rnd">
            <a:solidFill>
              <a:schemeClr val="bg2">
                <a:lumMod val="75000"/>
                <a:alpha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826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C7763-095B-2C10-4CB1-B2741BC23B5E}"/>
              </a:ext>
            </a:extLst>
          </p:cNvPr>
          <p:cNvSpPr>
            <a:spLocks noGrp="1"/>
          </p:cNvSpPr>
          <p:nvPr>
            <p:ph type="title"/>
          </p:nvPr>
        </p:nvSpPr>
        <p:spPr/>
        <p:txBody>
          <a:bodyPr/>
          <a:lstStyle/>
          <a:p>
            <a:r>
              <a:rPr lang="en-US" dirty="0"/>
              <a:t>Operations</a:t>
            </a:r>
            <a:endParaRPr lang="es-CO" dirty="0"/>
          </a:p>
        </p:txBody>
      </p:sp>
      <p:sp>
        <p:nvSpPr>
          <p:cNvPr id="3" name="Content Placeholder 2">
            <a:extLst>
              <a:ext uri="{FF2B5EF4-FFF2-40B4-BE49-F238E27FC236}">
                <a16:creationId xmlns:a16="http://schemas.microsoft.com/office/drawing/2014/main" id="{842D454D-3F9F-B303-1F7D-DA851F32FC7A}"/>
              </a:ext>
            </a:extLst>
          </p:cNvPr>
          <p:cNvSpPr>
            <a:spLocks noGrp="1"/>
          </p:cNvSpPr>
          <p:nvPr>
            <p:ph idx="1"/>
          </p:nvPr>
        </p:nvSpPr>
        <p:spPr>
          <a:xfrm>
            <a:off x="966744" y="2248257"/>
            <a:ext cx="9076329" cy="4197513"/>
          </a:xfrm>
        </p:spPr>
        <p:txBody>
          <a:bodyPr>
            <a:normAutofit fontScale="92500" lnSpcReduction="10000"/>
          </a:bodyPr>
          <a:lstStyle/>
          <a:p>
            <a:pPr algn="l"/>
            <a:r>
              <a:rPr lang="nn-NO" sz="1800" b="0" i="0" u="none" strike="noStrike" baseline="0" dirty="0">
                <a:latin typeface="CckvsmKnkdbtMyhlfsTheSansMonoConNormal"/>
              </a:rPr>
              <a:t>frame = pd.DataFrame(np.arange(16).reshape((4,4)), </a:t>
            </a:r>
            <a:r>
              <a:rPr lang="en-US" sz="1800" b="0" i="0" u="none" strike="noStrike" baseline="0" dirty="0">
                <a:latin typeface="CckvsmKnkdbtMyhlfsTheSansMonoConNormal"/>
              </a:rPr>
              <a:t>index=['</a:t>
            </a:r>
            <a:r>
              <a:rPr lang="en-US" sz="1800" b="0" i="0" u="none" strike="noStrike" baseline="0" dirty="0" err="1">
                <a:latin typeface="CckvsmKnkdbtMyhlfsTheSansMonoConNormal"/>
              </a:rPr>
              <a:t>red','blue','yellow','white</a:t>
            </a:r>
            <a:r>
              <a:rPr lang="en-US" sz="1800" b="0" i="0" u="none" strike="noStrike" baseline="0" dirty="0">
                <a:latin typeface="CckvsmKnkdbtMyhlfsTheSansMonoConNormal"/>
              </a:rPr>
              <a:t>’], </a:t>
            </a:r>
            <a:r>
              <a:rPr lang="es-CO" sz="1800" b="0" i="0" u="none" strike="noStrike" baseline="0" dirty="0" err="1">
                <a:latin typeface="CckvsmKnkdbtMyhlfsTheSansMonoConNormal"/>
              </a:rPr>
              <a:t>columns</a:t>
            </a:r>
            <a:r>
              <a:rPr lang="es-CO" sz="1800" b="0" i="0" u="none" strike="noStrike" baseline="0" dirty="0">
                <a:latin typeface="CckvsmKnkdbtMyhlfsTheSansMonoConNormal"/>
              </a:rPr>
              <a:t>=['</a:t>
            </a:r>
            <a:r>
              <a:rPr lang="es-CO" sz="1800" b="0" i="0" u="none" strike="noStrike" baseline="0" dirty="0" err="1">
                <a:latin typeface="CckvsmKnkdbtMyhlfsTheSansMonoConNormal"/>
              </a:rPr>
              <a:t>ball</a:t>
            </a:r>
            <a:r>
              <a:rPr lang="es-CO" sz="1800" b="0" i="0" u="none" strike="noStrike" baseline="0" dirty="0">
                <a:latin typeface="CckvsmKnkdbtMyhlfsTheSansMonoConNormal"/>
              </a:rPr>
              <a:t>','pen','</a:t>
            </a:r>
            <a:r>
              <a:rPr lang="es-CO" sz="1800" b="0" i="0" u="none" strike="noStrike" baseline="0" dirty="0" err="1">
                <a:latin typeface="CckvsmKnkdbtMyhlfsTheSansMonoConNormal"/>
              </a:rPr>
              <a:t>pencil</a:t>
            </a:r>
            <a:r>
              <a:rPr lang="es-CO" sz="1800" b="0" i="0" u="none" strike="noStrike" baseline="0" dirty="0">
                <a:latin typeface="CckvsmKnkdbtMyhlfsTheSansMonoConNormal"/>
              </a:rPr>
              <a:t>','</a:t>
            </a:r>
            <a:r>
              <a:rPr lang="es-CO" sz="1800" b="0" i="0" u="none" strike="noStrike" baseline="0" dirty="0" err="1">
                <a:latin typeface="CckvsmKnkdbtMyhlfsTheSansMonoConNormal"/>
              </a:rPr>
              <a:t>paper</a:t>
            </a:r>
            <a:r>
              <a:rPr lang="es-CO" sz="1800" b="0" i="0" u="none" strike="noStrike" baseline="0" dirty="0">
                <a:latin typeface="CckvsmKnkdbtMyhlfsTheSansMonoConNormal"/>
              </a:rPr>
              <a:t>’])</a:t>
            </a:r>
          </a:p>
          <a:p>
            <a:pPr algn="l"/>
            <a:r>
              <a:rPr lang="es-CO" sz="1800" b="0" i="0" u="none" strike="noStrike" baseline="0" dirty="0" err="1">
                <a:latin typeface="CckvsmKnkdbtMyhlfsTheSansMonoConNormal"/>
              </a:rPr>
              <a:t>np.sqrt</a:t>
            </a:r>
            <a:r>
              <a:rPr lang="es-CO" sz="1800" b="0" i="0" u="none" strike="noStrike" baseline="0" dirty="0">
                <a:latin typeface="CckvsmKnkdbtMyhlfsTheSansMonoConNormal"/>
              </a:rPr>
              <a:t>(</a:t>
            </a:r>
            <a:r>
              <a:rPr lang="es-CO" sz="1800" b="0" i="0" u="none" strike="noStrike" baseline="0" dirty="0" err="1">
                <a:latin typeface="CckvsmKnkdbtMyhlfsTheSansMonoConNormal"/>
              </a:rPr>
              <a:t>frame</a:t>
            </a:r>
            <a:r>
              <a:rPr lang="es-CO" sz="1800" b="0" i="0" u="none" strike="noStrike" baseline="0" dirty="0">
                <a:latin typeface="CckvsmKnkdbtMyhlfsTheSansMonoConNormal"/>
              </a:rPr>
              <a:t>)</a:t>
            </a:r>
            <a:endParaRPr lang="es-CO" sz="1800" dirty="0">
              <a:latin typeface="CckvsmKnkdbtMyhlfsTheSansMonoConNormal"/>
            </a:endParaRPr>
          </a:p>
          <a:p>
            <a:pPr algn="l"/>
            <a:r>
              <a:rPr lang="es-CO" sz="1800" b="0" i="0" u="none" strike="noStrike" baseline="0" dirty="0">
                <a:latin typeface="CckvsmKnkdbtMyhlfsTheSansMonoConNormal"/>
              </a:rPr>
              <a:t>f = lambda x: </a:t>
            </a:r>
            <a:r>
              <a:rPr lang="es-CO" sz="1800" b="0" i="0" u="none" strike="noStrike" baseline="0" dirty="0" err="1">
                <a:latin typeface="CckvsmKnkdbtMyhlfsTheSansMonoConNormal"/>
              </a:rPr>
              <a:t>x.max</a:t>
            </a:r>
            <a:r>
              <a:rPr lang="es-CO" sz="1800" b="0" i="0" u="none" strike="noStrike" baseline="0" dirty="0">
                <a:latin typeface="CckvsmKnkdbtMyhlfsTheSansMonoConNormal"/>
              </a:rPr>
              <a:t>() - </a:t>
            </a:r>
            <a:r>
              <a:rPr lang="es-CO" sz="1800" b="0" i="0" u="none" strike="noStrike" baseline="0" dirty="0" err="1">
                <a:latin typeface="CckvsmKnkdbtMyhlfsTheSansMonoConNormal"/>
              </a:rPr>
              <a:t>x.min</a:t>
            </a:r>
            <a:r>
              <a:rPr lang="es-CO" sz="1800" b="0" i="0" u="none" strike="noStrike" baseline="0" dirty="0">
                <a:latin typeface="CckvsmKnkdbtMyhlfsTheSansMonoConNormal"/>
              </a:rPr>
              <a:t>()    </a:t>
            </a:r>
            <a:r>
              <a:rPr lang="es-CO" sz="1800" b="0" i="0" u="none" strike="noStrike" baseline="0" dirty="0">
                <a:solidFill>
                  <a:srgbClr val="FF0000"/>
                </a:solidFill>
                <a:latin typeface="CckvsmKnkdbtMyhlfsTheSansMonoConNormal"/>
              </a:rPr>
              <a:t> ¿Qué estamos calculando ahí?</a:t>
            </a:r>
          </a:p>
          <a:p>
            <a:pPr algn="l"/>
            <a:r>
              <a:rPr lang="es-CO" sz="1800" b="0" i="0" u="none" strike="noStrike" baseline="0" dirty="0" err="1">
                <a:latin typeface="CckvsmKnkdbtMyhlfsTheSansMonoConNormal"/>
              </a:rPr>
              <a:t>frame.apply</a:t>
            </a:r>
            <a:r>
              <a:rPr lang="es-CO" sz="1800" b="0" i="0" u="none" strike="noStrike" baseline="0" dirty="0">
                <a:latin typeface="CckvsmKnkdbtMyhlfsTheSansMonoConNormal"/>
              </a:rPr>
              <a:t>(f) </a:t>
            </a:r>
            <a:r>
              <a:rPr lang="en-US" sz="1800" b="0" i="0" u="none" strike="noStrike" baseline="0" dirty="0" err="1">
                <a:latin typeface="CckvsmKnkdbtMyhlfsTheSansMonoConNormal"/>
              </a:rPr>
              <a:t>frame.apply</a:t>
            </a:r>
            <a:r>
              <a:rPr lang="en-US" sz="1800" b="0" i="0" u="none" strike="noStrike" baseline="0" dirty="0">
                <a:latin typeface="CckvsmKnkdbtMyhlfsTheSansMonoConNormal"/>
              </a:rPr>
              <a:t>(f, axis=1)</a:t>
            </a:r>
            <a:endParaRPr lang="es-CO" sz="1800" dirty="0">
              <a:latin typeface="CckvsmKnkdbtMyhlfsTheSansMonoConNormal"/>
            </a:endParaRPr>
          </a:p>
          <a:p>
            <a:pPr algn="l"/>
            <a:r>
              <a:rPr lang="es-CO" sz="1800" b="0" i="0" u="none" strike="noStrike" baseline="0" dirty="0" err="1">
                <a:latin typeface="CckvsmKnkdbtMyhlfsTheSansMonoConNormal"/>
              </a:rPr>
              <a:t>def</a:t>
            </a:r>
            <a:r>
              <a:rPr lang="es-CO" sz="1800" b="0" i="0" u="none" strike="noStrike" baseline="0" dirty="0">
                <a:latin typeface="CckvsmKnkdbtMyhlfsTheSansMonoConNormal"/>
              </a:rPr>
              <a:t> f(x):</a:t>
            </a:r>
          </a:p>
          <a:p>
            <a:pPr marL="0" indent="0" algn="l">
              <a:buNone/>
            </a:pPr>
            <a:r>
              <a:rPr lang="es-CO" sz="1800" b="0" i="0" u="none" strike="noStrike" baseline="0" dirty="0">
                <a:latin typeface="CckvsmKnkdbtMyhlfsTheSansMonoConNormal"/>
              </a:rPr>
              <a:t>            </a:t>
            </a:r>
            <a:r>
              <a:rPr lang="es-CO" sz="1800" b="0" i="0" u="none" strike="noStrike" baseline="0" dirty="0" err="1">
                <a:latin typeface="CckvsmKnkdbtMyhlfsTheSansMonoConNormal"/>
              </a:rPr>
              <a:t>return</a:t>
            </a:r>
            <a:r>
              <a:rPr lang="es-CO" sz="1800" b="0" i="0" u="none" strike="noStrike" baseline="0" dirty="0">
                <a:latin typeface="CckvsmKnkdbtMyhlfsTheSansMonoConNormal"/>
              </a:rPr>
              <a:t> </a:t>
            </a:r>
            <a:r>
              <a:rPr lang="es-CO" sz="1800" b="0" i="0" u="none" strike="noStrike" baseline="0" dirty="0" err="1">
                <a:latin typeface="CckvsmKnkdbtMyhlfsTheSansMonoConNormal"/>
              </a:rPr>
              <a:t>pd.Series</a:t>
            </a:r>
            <a:r>
              <a:rPr lang="es-CO" sz="1800" b="0" i="0" u="none" strike="noStrike" baseline="0" dirty="0">
                <a:latin typeface="CckvsmKnkdbtMyhlfsTheSansMonoConNormal"/>
              </a:rPr>
              <a:t>([</a:t>
            </a:r>
            <a:r>
              <a:rPr lang="es-CO" sz="1800" b="0" i="0" u="none" strike="noStrike" baseline="0" dirty="0" err="1">
                <a:latin typeface="CckvsmKnkdbtMyhlfsTheSansMonoConNormal"/>
              </a:rPr>
              <a:t>x.min</a:t>
            </a:r>
            <a:r>
              <a:rPr lang="es-CO" sz="1800" b="0" i="0" u="none" strike="noStrike" baseline="0" dirty="0">
                <a:latin typeface="CckvsmKnkdbtMyhlfsTheSansMonoConNormal"/>
              </a:rPr>
              <a:t>(), </a:t>
            </a:r>
            <a:r>
              <a:rPr lang="es-CO" sz="1800" b="0" i="0" u="none" strike="noStrike" baseline="0" dirty="0" err="1">
                <a:latin typeface="CckvsmKnkdbtMyhlfsTheSansMonoConNormal"/>
              </a:rPr>
              <a:t>x.max</a:t>
            </a:r>
            <a:r>
              <a:rPr lang="es-CO" sz="1800" b="0" i="0" u="none" strike="noStrike" baseline="0" dirty="0">
                <a:latin typeface="CckvsmKnkdbtMyhlfsTheSansMonoConNormal"/>
              </a:rPr>
              <a:t>()], </a:t>
            </a:r>
            <a:r>
              <a:rPr lang="es-CO" sz="1800" b="0" i="0" u="none" strike="noStrike" baseline="0" dirty="0" err="1">
                <a:latin typeface="CckvsmKnkdbtMyhlfsTheSansMonoConNormal"/>
              </a:rPr>
              <a:t>index</a:t>
            </a:r>
            <a:r>
              <a:rPr lang="es-CO" sz="1800" b="0" i="0" u="none" strike="noStrike" baseline="0" dirty="0">
                <a:latin typeface="CckvsmKnkdbtMyhlfsTheSansMonoConNormal"/>
              </a:rPr>
              <a:t>=['min','</a:t>
            </a:r>
            <a:r>
              <a:rPr lang="es-CO" sz="1800" b="0" i="0" u="none" strike="noStrike" baseline="0" dirty="0" err="1">
                <a:latin typeface="CckvsmKnkdbtMyhlfsTheSansMonoConNormal"/>
              </a:rPr>
              <a:t>max</a:t>
            </a:r>
            <a:r>
              <a:rPr lang="es-CO" sz="1800" b="0" i="0" u="none" strike="noStrike" baseline="0" dirty="0">
                <a:latin typeface="CckvsmKnkdbtMyhlfsTheSansMonoConNormal"/>
              </a:rPr>
              <a:t>’])</a:t>
            </a:r>
          </a:p>
          <a:p>
            <a:pPr algn="l"/>
            <a:r>
              <a:rPr lang="es-CO" sz="1800" b="0" i="0" u="none" strike="noStrike" baseline="0" dirty="0" err="1">
                <a:latin typeface="CckvsmKnkdbtMyhlfsTheSansMonoConNormal"/>
              </a:rPr>
              <a:t>frame.apply</a:t>
            </a:r>
            <a:r>
              <a:rPr lang="es-CO" sz="1800" b="0" i="0" u="none" strike="noStrike" baseline="0" dirty="0">
                <a:latin typeface="CckvsmKnkdbtMyhlfsTheSansMonoConNormal"/>
              </a:rPr>
              <a:t>(f)</a:t>
            </a:r>
          </a:p>
          <a:p>
            <a:pPr algn="l"/>
            <a:r>
              <a:rPr lang="es-CO" sz="1800" b="0" i="0" u="none" strike="noStrike" baseline="0" dirty="0" err="1">
                <a:latin typeface="CckvsmKnkdbtMyhlfsTheSansMonoConNormal"/>
              </a:rPr>
              <a:t>frame.sum</a:t>
            </a:r>
            <a:r>
              <a:rPr lang="es-CO" sz="1800" b="0" i="0" u="none" strike="noStrike" baseline="0" dirty="0">
                <a:latin typeface="CckvsmKnkdbtMyhlfsTheSansMonoConNormal"/>
              </a:rPr>
              <a:t>()    </a:t>
            </a:r>
            <a:r>
              <a:rPr lang="es-CO" sz="1800" b="0" i="0" u="none" strike="noStrike" baseline="0" dirty="0" err="1">
                <a:latin typeface="CckvsmKnkdbtMyhlfsTheSansMonoConNormal"/>
              </a:rPr>
              <a:t>frame.</a:t>
            </a:r>
            <a:r>
              <a:rPr lang="es-CO" sz="1800" dirty="0" err="1">
                <a:latin typeface="CckvsmKnkdbtMyhlfsTheSansMonoConNormal"/>
              </a:rPr>
              <a:t>mean</a:t>
            </a:r>
            <a:r>
              <a:rPr lang="es-CO" sz="1800" b="0" i="0" u="none" strike="noStrike" baseline="0" dirty="0">
                <a:latin typeface="CckvsmKnkdbtMyhlfsTheSansMonoConNormal"/>
              </a:rPr>
              <a:t>()    </a:t>
            </a:r>
            <a:r>
              <a:rPr lang="es-CO" sz="1800" b="0" i="0" u="none" strike="noStrike" baseline="0" dirty="0" err="1">
                <a:latin typeface="CckvsmKnkdbtMyhlfsTheSansMonoConNormal"/>
              </a:rPr>
              <a:t>frame.describe</a:t>
            </a:r>
            <a:r>
              <a:rPr lang="es-CO" sz="1800" b="0" i="0" u="none" strike="noStrike" baseline="0" dirty="0">
                <a:latin typeface="CckvsmKnkdbtMyhlfsTheSansMonoConNormal"/>
              </a:rPr>
              <a:t>()</a:t>
            </a:r>
          </a:p>
          <a:p>
            <a:pPr algn="l"/>
            <a:r>
              <a:rPr lang="es-CO" sz="1800" b="0" i="0" u="none" strike="noStrike" baseline="0" dirty="0">
                <a:latin typeface="CckvsmKnkdbtMyhlfsTheSansMonoConNormal"/>
              </a:rPr>
              <a:t>.</a:t>
            </a:r>
            <a:r>
              <a:rPr lang="es-CO" sz="1800" b="0" i="0" u="none" strike="noStrike" baseline="0" dirty="0" err="1">
                <a:latin typeface="CckvsmKnkdbtMyhlfsTheSansMonoConNormal"/>
              </a:rPr>
              <a:t>sort_index</a:t>
            </a:r>
            <a:r>
              <a:rPr lang="es-CO" sz="1800" b="0" i="0" u="none" strike="noStrike" baseline="0" dirty="0">
                <a:latin typeface="CckvsmKnkdbtMyhlfsTheSansMonoConNormal"/>
              </a:rPr>
              <a:t>()  / </a:t>
            </a:r>
            <a:r>
              <a:rPr lang="es-CO" sz="2000" b="0" i="0" u="none" strike="noStrike" baseline="0" dirty="0" err="1">
                <a:latin typeface="CckvsmKnkdbtMyhlfsTheSansMonoConNormal"/>
              </a:rPr>
              <a:t>ascending</a:t>
            </a:r>
            <a:r>
              <a:rPr lang="es-CO" sz="2000" b="0" i="0" u="none" strike="noStrike" baseline="0" dirty="0">
                <a:latin typeface="CckvsmKnkdbtMyhlfsTheSansMonoConNormal"/>
              </a:rPr>
              <a:t>=True/False  axis=1</a:t>
            </a:r>
          </a:p>
          <a:p>
            <a:pPr algn="l"/>
            <a:r>
              <a:rPr lang="es-CO" dirty="0">
                <a:latin typeface="CckvsmKnkdbtMyhlfsTheSansMonoConNormal"/>
              </a:rPr>
              <a:t>.</a:t>
            </a:r>
            <a:r>
              <a:rPr lang="es-CO" dirty="0" err="1">
                <a:latin typeface="CckvsmKnkdbtMyhlfsTheSansMonoConNormal"/>
              </a:rPr>
              <a:t>sort_values</a:t>
            </a:r>
            <a:r>
              <a:rPr lang="es-CO" dirty="0">
                <a:latin typeface="CckvsmKnkdbtMyhlfsTheSansMonoConNormal"/>
              </a:rPr>
              <a:t>()  /  </a:t>
            </a:r>
            <a:r>
              <a:rPr lang="es-CO" dirty="0" err="1">
                <a:latin typeface="CckvsmKnkdbtMyhlfsTheSansMonoConNormal"/>
              </a:rPr>
              <a:t>by</a:t>
            </a:r>
            <a:r>
              <a:rPr lang="es-CO" dirty="0">
                <a:latin typeface="CckvsmKnkdbtMyhlfsTheSansMonoConNormal"/>
              </a:rPr>
              <a:t>=‘col’ </a:t>
            </a:r>
            <a:r>
              <a:rPr lang="es-CO" sz="2000" b="0" i="0" u="none" strike="noStrike" baseline="0" dirty="0" err="1">
                <a:latin typeface="CckvsmKnkdbtMyhlfsTheSansMonoConNormal"/>
              </a:rPr>
              <a:t>ascending</a:t>
            </a:r>
            <a:r>
              <a:rPr lang="es-CO" sz="2000" b="0" i="0" u="none" strike="noStrike" baseline="0" dirty="0">
                <a:latin typeface="CckvsmKnkdbtMyhlfsTheSansMonoConNormal"/>
              </a:rPr>
              <a:t>=True</a:t>
            </a:r>
            <a:endParaRPr lang="es-CO" dirty="0"/>
          </a:p>
        </p:txBody>
      </p:sp>
    </p:spTree>
    <p:extLst>
      <p:ext uri="{BB962C8B-B14F-4D97-AF65-F5344CB8AC3E}">
        <p14:creationId xmlns:p14="http://schemas.microsoft.com/office/powerpoint/2010/main" val="67517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7902-72BA-09ED-5487-5814DFD873F4}"/>
              </a:ext>
            </a:extLst>
          </p:cNvPr>
          <p:cNvSpPr>
            <a:spLocks noGrp="1"/>
          </p:cNvSpPr>
          <p:nvPr>
            <p:ph type="title"/>
          </p:nvPr>
        </p:nvSpPr>
        <p:spPr/>
        <p:txBody>
          <a:bodyPr/>
          <a:lstStyle/>
          <a:p>
            <a:r>
              <a:rPr lang="en-US" dirty="0" err="1"/>
              <a:t>Correlación</a:t>
            </a:r>
            <a:r>
              <a:rPr lang="en-US" dirty="0"/>
              <a:t> y </a:t>
            </a:r>
            <a:r>
              <a:rPr lang="en-US" dirty="0" err="1"/>
              <a:t>covarianza</a:t>
            </a:r>
            <a:endParaRPr lang="es-CO" dirty="0"/>
          </a:p>
        </p:txBody>
      </p:sp>
      <p:sp>
        <p:nvSpPr>
          <p:cNvPr id="3" name="Content Placeholder 2">
            <a:extLst>
              <a:ext uri="{FF2B5EF4-FFF2-40B4-BE49-F238E27FC236}">
                <a16:creationId xmlns:a16="http://schemas.microsoft.com/office/drawing/2014/main" id="{69CE3C25-CBAA-9289-9228-0A2BA3481AC4}"/>
              </a:ext>
            </a:extLst>
          </p:cNvPr>
          <p:cNvSpPr>
            <a:spLocks noGrp="1"/>
          </p:cNvSpPr>
          <p:nvPr>
            <p:ph idx="1"/>
          </p:nvPr>
        </p:nvSpPr>
        <p:spPr>
          <a:xfrm>
            <a:off x="966744" y="2248257"/>
            <a:ext cx="9661282" cy="3650155"/>
          </a:xfrm>
        </p:spPr>
        <p:txBody>
          <a:bodyPr>
            <a:normAutofit fontScale="92500"/>
          </a:bodyPr>
          <a:lstStyle/>
          <a:p>
            <a:pPr algn="l"/>
            <a:r>
              <a:rPr lang="es-CO" sz="2400" b="0" i="0" u="none" strike="noStrike" baseline="0" dirty="0">
                <a:latin typeface="CckvsmKnkdbtMyhlfsTheSansMonoConNormal"/>
              </a:rPr>
              <a:t>seq2 = </a:t>
            </a:r>
            <a:r>
              <a:rPr lang="es-CO" sz="2400" b="0" i="0" u="none" strike="noStrike" baseline="0" dirty="0" err="1">
                <a:latin typeface="CckvsmKnkdbtMyhlfsTheSansMonoConNormal"/>
              </a:rPr>
              <a:t>pd.Series</a:t>
            </a:r>
            <a:r>
              <a:rPr lang="es-CO" sz="2400" b="0" i="0" u="none" strike="noStrike" baseline="0" dirty="0">
                <a:latin typeface="CckvsmKnkdbtMyhlfsTheSansMonoConNormal"/>
              </a:rPr>
              <a:t>([3,4,3,4,5,4,3,2],['2006','2007','2008','2009','2010','2011','2012','2013’])</a:t>
            </a:r>
          </a:p>
          <a:p>
            <a:pPr algn="l"/>
            <a:r>
              <a:rPr lang="es-CO" sz="2400" b="0" i="0" u="none" strike="noStrike" baseline="0" dirty="0" err="1">
                <a:latin typeface="CckvsmKnkdbtMyhlfsTheSansMonoConNormal"/>
              </a:rPr>
              <a:t>seq</a:t>
            </a:r>
            <a:r>
              <a:rPr lang="es-CO" sz="2400" b="0" i="0" u="none" strike="noStrike" baseline="0" dirty="0">
                <a:latin typeface="CckvsmKnkdbtMyhlfsTheSansMonoConNormal"/>
              </a:rPr>
              <a:t> = </a:t>
            </a:r>
            <a:r>
              <a:rPr lang="es-CO" sz="2400" b="0" i="0" u="none" strike="noStrike" baseline="0" dirty="0" err="1">
                <a:latin typeface="CckvsmKnkdbtMyhlfsTheSansMonoConNormal"/>
              </a:rPr>
              <a:t>pd.Series</a:t>
            </a:r>
            <a:r>
              <a:rPr lang="es-CO" sz="2400" b="0" i="0" u="none" strike="noStrike" baseline="0" dirty="0">
                <a:latin typeface="CckvsmKnkdbtMyhlfsTheSansMonoConNormal"/>
              </a:rPr>
              <a:t>([1,2,3,4,4,3,2,1],['2006','2007','2008','2009','2010','2011','2012','2013’])</a:t>
            </a:r>
          </a:p>
          <a:p>
            <a:pPr algn="l"/>
            <a:r>
              <a:rPr lang="es-CO" sz="2400" b="0" i="0" u="none" strike="noStrike" baseline="0" dirty="0" err="1">
                <a:latin typeface="CckvsmKnkdbtMyhlfsTheSansMonoConNormal"/>
              </a:rPr>
              <a:t>seq.corr</a:t>
            </a:r>
            <a:r>
              <a:rPr lang="es-CO" sz="2400" b="0" i="0" u="none" strike="noStrike" baseline="0" dirty="0">
                <a:latin typeface="CckvsmKnkdbtMyhlfsTheSansMonoConNormal"/>
              </a:rPr>
              <a:t>(seq2)</a:t>
            </a:r>
            <a:r>
              <a:rPr lang="es-CO" sz="2400" dirty="0">
                <a:latin typeface="CckvsmKnkdbtMyhlfsTheSansMonoConNormal"/>
              </a:rPr>
              <a:t>     </a:t>
            </a:r>
            <a:r>
              <a:rPr lang="es-CO" sz="2400" b="0" i="0" u="none" strike="noStrike" baseline="0" dirty="0" err="1">
                <a:latin typeface="CckvsmKnkdbtMyhlfsTheSansMonoConNormal"/>
              </a:rPr>
              <a:t>seq.cov</a:t>
            </a:r>
            <a:r>
              <a:rPr lang="es-CO" sz="2400" b="0" i="0" u="none" strike="noStrike" baseline="0" dirty="0">
                <a:latin typeface="CckvsmKnkdbtMyhlfsTheSansMonoConNormal"/>
              </a:rPr>
              <a:t>(seq2)</a:t>
            </a:r>
          </a:p>
          <a:p>
            <a:pPr algn="l"/>
            <a:r>
              <a:rPr lang="es-CO" sz="2400" dirty="0">
                <a:latin typeface="CckvsmKnkdbtMyhlfsTheSansMonoConNormal"/>
              </a:rPr>
              <a:t>En un </a:t>
            </a:r>
            <a:r>
              <a:rPr lang="es-CO" sz="2400" dirty="0" err="1">
                <a:latin typeface="CckvsmKnkdbtMyhlfsTheSansMonoConNormal"/>
              </a:rPr>
              <a:t>DataFrame</a:t>
            </a:r>
            <a:r>
              <a:rPr lang="es-CO" sz="2400" dirty="0">
                <a:latin typeface="CckvsmKnkdbtMyhlfsTheSansMonoConNormal"/>
              </a:rPr>
              <a:t> retorna la matriz de correlación (Covarianza)</a:t>
            </a:r>
          </a:p>
          <a:p>
            <a:pPr algn="l"/>
            <a:r>
              <a:rPr lang="es-CO" sz="2400" b="0" i="0" u="none" strike="noStrike" baseline="0" dirty="0" err="1">
                <a:latin typeface="CckvsmKnkdbtMyhlfsTheSansMonoConNormal"/>
              </a:rPr>
              <a:t>frame.corrwith</a:t>
            </a:r>
            <a:r>
              <a:rPr lang="es-CO" sz="2400" b="0" i="0" u="none" strike="noStrike" baseline="0" dirty="0">
                <a:latin typeface="CckvsmKnkdbtMyhlfsTheSansMonoConNormal"/>
              </a:rPr>
              <a:t>(</a:t>
            </a:r>
            <a:r>
              <a:rPr lang="es-CO" sz="2400" b="0" i="0" u="none" strike="noStrike" baseline="0" dirty="0" err="1">
                <a:latin typeface="CckvsmKnkdbtMyhlfsTheSansMonoConNormal"/>
              </a:rPr>
              <a:t>seq</a:t>
            </a:r>
            <a:r>
              <a:rPr lang="es-CO" sz="2400" b="0" i="0" u="none" strike="noStrike" baseline="0" dirty="0">
                <a:latin typeface="CckvsmKnkdbtMyhlfsTheSansMonoConNormal"/>
              </a:rPr>
              <a:t>)     Da la correlación entre un </a:t>
            </a:r>
            <a:r>
              <a:rPr lang="es-CO" sz="2400" b="0" i="0" u="none" strike="noStrike" baseline="0" dirty="0" err="1">
                <a:latin typeface="CckvsmKnkdbtMyhlfsTheSansMonoConNormal"/>
              </a:rPr>
              <a:t>DataFrame</a:t>
            </a:r>
            <a:r>
              <a:rPr lang="es-CO" sz="2400" b="0" i="0" u="none" strike="noStrike" baseline="0" dirty="0">
                <a:latin typeface="CckvsmKnkdbtMyhlfsTheSansMonoConNormal"/>
              </a:rPr>
              <a:t> y una serie</a:t>
            </a:r>
            <a:endParaRPr lang="es-CO" sz="2800" dirty="0"/>
          </a:p>
        </p:txBody>
      </p:sp>
    </p:spTree>
    <p:extLst>
      <p:ext uri="{BB962C8B-B14F-4D97-AF65-F5344CB8AC3E}">
        <p14:creationId xmlns:p14="http://schemas.microsoft.com/office/powerpoint/2010/main" val="3170239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EB9D0-B174-481A-A57D-C821336541FC}"/>
              </a:ext>
            </a:extLst>
          </p:cNvPr>
          <p:cNvSpPr>
            <a:spLocks noGrp="1"/>
          </p:cNvSpPr>
          <p:nvPr>
            <p:ph type="title"/>
          </p:nvPr>
        </p:nvSpPr>
        <p:spPr/>
        <p:txBody>
          <a:bodyPr/>
          <a:lstStyle/>
          <a:p>
            <a:r>
              <a:rPr lang="en-US" dirty="0" err="1"/>
              <a:t>Limpiando</a:t>
            </a:r>
            <a:r>
              <a:rPr lang="en-US" dirty="0"/>
              <a:t> </a:t>
            </a:r>
            <a:r>
              <a:rPr lang="en-US" dirty="0" err="1"/>
              <a:t>datos</a:t>
            </a:r>
            <a:r>
              <a:rPr lang="en-US" dirty="0"/>
              <a:t>: </a:t>
            </a:r>
            <a:r>
              <a:rPr lang="en-US" dirty="0" err="1"/>
              <a:t>Quitar</a:t>
            </a:r>
            <a:r>
              <a:rPr lang="en-US" dirty="0"/>
              <a:t> </a:t>
            </a:r>
            <a:r>
              <a:rPr lang="en-US" dirty="0" err="1"/>
              <a:t>nulos</a:t>
            </a:r>
            <a:endParaRPr lang="es-CO" dirty="0"/>
          </a:p>
        </p:txBody>
      </p:sp>
      <p:pic>
        <p:nvPicPr>
          <p:cNvPr id="5" name="Content Placeholder 4">
            <a:extLst>
              <a:ext uri="{FF2B5EF4-FFF2-40B4-BE49-F238E27FC236}">
                <a16:creationId xmlns:a16="http://schemas.microsoft.com/office/drawing/2014/main" id="{B14F539A-AE2B-4C4F-89E0-0D55486222F9}"/>
              </a:ext>
            </a:extLst>
          </p:cNvPr>
          <p:cNvPicPr>
            <a:picLocks noGrp="1" noChangeAspect="1"/>
          </p:cNvPicPr>
          <p:nvPr>
            <p:ph idx="1"/>
          </p:nvPr>
        </p:nvPicPr>
        <p:blipFill rotWithShape="1">
          <a:blip r:embed="rId2">
            <a:clrChange>
              <a:clrFrom>
                <a:srgbClr val="FFFFFF"/>
              </a:clrFrom>
              <a:clrTo>
                <a:srgbClr val="FFFFFF">
                  <a:alpha val="0"/>
                </a:srgbClr>
              </a:clrTo>
            </a:clrChange>
          </a:blip>
          <a:srcRect b="10382"/>
          <a:stretch/>
        </p:blipFill>
        <p:spPr>
          <a:xfrm>
            <a:off x="7595175" y="108018"/>
            <a:ext cx="4559360" cy="2185832"/>
          </a:xfrm>
        </p:spPr>
      </p:pic>
      <p:pic>
        <p:nvPicPr>
          <p:cNvPr id="7" name="Picture 6">
            <a:extLst>
              <a:ext uri="{FF2B5EF4-FFF2-40B4-BE49-F238E27FC236}">
                <a16:creationId xmlns:a16="http://schemas.microsoft.com/office/drawing/2014/main" id="{6033528D-CB29-44D9-BAD2-ADDA9B1D02F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8897" y="1953935"/>
            <a:ext cx="4177929" cy="2294918"/>
          </a:xfrm>
          <a:prstGeom prst="rect">
            <a:avLst/>
          </a:prstGeom>
        </p:spPr>
      </p:pic>
      <p:pic>
        <p:nvPicPr>
          <p:cNvPr id="9" name="Picture 8">
            <a:extLst>
              <a:ext uri="{FF2B5EF4-FFF2-40B4-BE49-F238E27FC236}">
                <a16:creationId xmlns:a16="http://schemas.microsoft.com/office/drawing/2014/main" id="{7A493EA2-3308-43B2-B500-399226641B3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92825" y="2539219"/>
            <a:ext cx="5404700" cy="2294918"/>
          </a:xfrm>
          <a:prstGeom prst="rect">
            <a:avLst/>
          </a:prstGeom>
        </p:spPr>
      </p:pic>
      <p:pic>
        <p:nvPicPr>
          <p:cNvPr id="12" name="Picture 2" descr="Pandas drop column - How to Pandas drop multiple columns ?">
            <a:extLst>
              <a:ext uri="{FF2B5EF4-FFF2-40B4-BE49-F238E27FC236}">
                <a16:creationId xmlns:a16="http://schemas.microsoft.com/office/drawing/2014/main" id="{8B4D13D7-D158-40DA-91BD-EE4E333AF407}"/>
              </a:ext>
            </a:extLst>
          </p:cNvPr>
          <p:cNvPicPr>
            <a:picLocks noChangeAspect="1" noChangeArrowheads="1"/>
          </p:cNvPicPr>
          <p:nvPr/>
        </p:nvPicPr>
        <p:blipFill>
          <a:blip r:embed="rId5">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9DEA25-6503-E328-B624-44B7B12A5AD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22789" y="4815399"/>
            <a:ext cx="3513129" cy="551080"/>
          </a:xfrm>
          <a:prstGeom prst="rect">
            <a:avLst/>
          </a:prstGeom>
        </p:spPr>
      </p:pic>
    </p:spTree>
    <p:extLst>
      <p:ext uri="{BB962C8B-B14F-4D97-AF65-F5344CB8AC3E}">
        <p14:creationId xmlns:p14="http://schemas.microsoft.com/office/powerpoint/2010/main" val="377716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AE53-BFAD-48BC-B1BA-2AF32342D18F}"/>
              </a:ext>
            </a:extLst>
          </p:cNvPr>
          <p:cNvSpPr>
            <a:spLocks noGrp="1"/>
          </p:cNvSpPr>
          <p:nvPr>
            <p:ph type="title"/>
          </p:nvPr>
        </p:nvSpPr>
        <p:spPr>
          <a:xfrm>
            <a:off x="966744" y="959588"/>
            <a:ext cx="9076329" cy="1064277"/>
          </a:xfrm>
        </p:spPr>
        <p:txBody>
          <a:bodyPr/>
          <a:lstStyle/>
          <a:p>
            <a:r>
              <a:rPr lang="en-US" dirty="0" err="1"/>
              <a:t>Limpiando</a:t>
            </a:r>
            <a:r>
              <a:rPr lang="en-US" dirty="0"/>
              <a:t> </a:t>
            </a:r>
            <a:r>
              <a:rPr lang="en-US" dirty="0" err="1"/>
              <a:t>datos</a:t>
            </a:r>
            <a:r>
              <a:rPr lang="en-US" dirty="0"/>
              <a:t>: </a:t>
            </a:r>
            <a:r>
              <a:rPr lang="en-US" dirty="0" err="1"/>
              <a:t>Quitar</a:t>
            </a:r>
            <a:r>
              <a:rPr lang="en-US" dirty="0"/>
              <a:t> </a:t>
            </a:r>
            <a:r>
              <a:rPr lang="en-US" dirty="0" err="1"/>
              <a:t>nulos</a:t>
            </a:r>
            <a:endParaRPr lang="es-CO" dirty="0"/>
          </a:p>
        </p:txBody>
      </p:sp>
      <p:pic>
        <p:nvPicPr>
          <p:cNvPr id="5" name="Picture 4">
            <a:extLst>
              <a:ext uri="{FF2B5EF4-FFF2-40B4-BE49-F238E27FC236}">
                <a16:creationId xmlns:a16="http://schemas.microsoft.com/office/drawing/2014/main" id="{39CD525C-7FC3-4396-A1BA-66F7A47749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5160" y="2039596"/>
            <a:ext cx="4296840" cy="4260426"/>
          </a:xfrm>
          <a:prstGeom prst="rect">
            <a:avLst/>
          </a:prstGeom>
        </p:spPr>
      </p:pic>
      <p:pic>
        <p:nvPicPr>
          <p:cNvPr id="10" name="Picture 9">
            <a:extLst>
              <a:ext uri="{FF2B5EF4-FFF2-40B4-BE49-F238E27FC236}">
                <a16:creationId xmlns:a16="http://schemas.microsoft.com/office/drawing/2014/main" id="{3B9CE0D1-2A57-45F5-A43D-91B1685698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88539" y="2915440"/>
            <a:ext cx="5062925" cy="2524450"/>
          </a:xfrm>
          <a:prstGeom prst="rect">
            <a:avLst/>
          </a:prstGeom>
        </p:spPr>
      </p:pic>
      <p:pic>
        <p:nvPicPr>
          <p:cNvPr id="11" name="Picture 2" descr="Pandas drop column - How to Pandas drop multiple columns ?">
            <a:extLst>
              <a:ext uri="{FF2B5EF4-FFF2-40B4-BE49-F238E27FC236}">
                <a16:creationId xmlns:a16="http://schemas.microsoft.com/office/drawing/2014/main" id="{7270A82F-607F-4BE4-8B14-393C0E7B3230}"/>
              </a:ext>
            </a:extLst>
          </p:cNvPr>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8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9565-948E-47F2-8133-6B015A9FFA27}"/>
              </a:ext>
            </a:extLst>
          </p:cNvPr>
          <p:cNvSpPr>
            <a:spLocks noGrp="1"/>
          </p:cNvSpPr>
          <p:nvPr>
            <p:ph type="title"/>
          </p:nvPr>
        </p:nvSpPr>
        <p:spPr>
          <a:xfrm>
            <a:off x="1149217" y="244239"/>
            <a:ext cx="9568734" cy="1064277"/>
          </a:xfrm>
        </p:spPr>
        <p:txBody>
          <a:bodyPr>
            <a:normAutofit fontScale="90000"/>
          </a:bodyPr>
          <a:lstStyle/>
          <a:p>
            <a:r>
              <a:rPr lang="en-US" dirty="0" err="1"/>
              <a:t>Limpiando</a:t>
            </a:r>
            <a:r>
              <a:rPr lang="en-US" dirty="0"/>
              <a:t> </a:t>
            </a:r>
            <a:r>
              <a:rPr lang="en-US" dirty="0" err="1"/>
              <a:t>datos</a:t>
            </a:r>
            <a:r>
              <a:rPr lang="en-US" dirty="0"/>
              <a:t>: </a:t>
            </a:r>
            <a:r>
              <a:rPr lang="en-US" dirty="0" err="1"/>
              <a:t>Eliminando</a:t>
            </a:r>
            <a:r>
              <a:rPr lang="en-US" dirty="0"/>
              <a:t> </a:t>
            </a:r>
            <a:r>
              <a:rPr lang="en-US" dirty="0" err="1"/>
              <a:t>repetidos</a:t>
            </a:r>
            <a:r>
              <a:rPr lang="en-US" dirty="0"/>
              <a:t> con </a:t>
            </a:r>
            <a:r>
              <a:rPr lang="en-US" dirty="0" err="1"/>
              <a:t>límite</a:t>
            </a:r>
            <a:endParaRPr lang="es-CO" dirty="0"/>
          </a:p>
        </p:txBody>
      </p:sp>
      <p:pic>
        <p:nvPicPr>
          <p:cNvPr id="5" name="Content Placeholder 4">
            <a:extLst>
              <a:ext uri="{FF2B5EF4-FFF2-40B4-BE49-F238E27FC236}">
                <a16:creationId xmlns:a16="http://schemas.microsoft.com/office/drawing/2014/main" id="{E7A0EDF6-65EB-4315-B161-97110DE2FE2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238839" y="1149221"/>
            <a:ext cx="4454005" cy="2071919"/>
          </a:xfrm>
        </p:spPr>
      </p:pic>
      <p:pic>
        <p:nvPicPr>
          <p:cNvPr id="7" name="Picture 6">
            <a:extLst>
              <a:ext uri="{FF2B5EF4-FFF2-40B4-BE49-F238E27FC236}">
                <a16:creationId xmlns:a16="http://schemas.microsoft.com/office/drawing/2014/main" id="{FE27A55E-8FE1-4987-844F-F276E17D82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49217" y="1149221"/>
            <a:ext cx="4020936" cy="2084508"/>
          </a:xfrm>
          <a:prstGeom prst="rect">
            <a:avLst/>
          </a:prstGeom>
        </p:spPr>
      </p:pic>
      <p:cxnSp>
        <p:nvCxnSpPr>
          <p:cNvPr id="9" name="Straight Arrow Connector 8">
            <a:extLst>
              <a:ext uri="{FF2B5EF4-FFF2-40B4-BE49-F238E27FC236}">
                <a16:creationId xmlns:a16="http://schemas.microsoft.com/office/drawing/2014/main" id="{410CB9FA-C72C-4876-8CAE-C685D389CCC6}"/>
              </a:ext>
            </a:extLst>
          </p:cNvPr>
          <p:cNvCxnSpPr>
            <a:stCxn id="7" idx="3"/>
            <a:endCxn id="5" idx="1"/>
          </p:cNvCxnSpPr>
          <p:nvPr/>
        </p:nvCxnSpPr>
        <p:spPr>
          <a:xfrm flipV="1">
            <a:off x="5170153" y="2185181"/>
            <a:ext cx="1068686" cy="6294"/>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11" name="Picture 10">
            <a:extLst>
              <a:ext uri="{FF2B5EF4-FFF2-40B4-BE49-F238E27FC236}">
                <a16:creationId xmlns:a16="http://schemas.microsoft.com/office/drawing/2014/main" id="{DD4AD16E-4A43-4C32-BECD-5E6C699F78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4361598"/>
            <a:ext cx="4487307" cy="2262507"/>
          </a:xfrm>
          <a:prstGeom prst="rect">
            <a:avLst/>
          </a:prstGeom>
        </p:spPr>
      </p:pic>
      <p:sp>
        <p:nvSpPr>
          <p:cNvPr id="12" name="Title 1">
            <a:extLst>
              <a:ext uri="{FF2B5EF4-FFF2-40B4-BE49-F238E27FC236}">
                <a16:creationId xmlns:a16="http://schemas.microsoft.com/office/drawing/2014/main" id="{4AF6A8F5-9671-4457-8746-A899A23C6EA8}"/>
              </a:ext>
            </a:extLst>
          </p:cNvPr>
          <p:cNvSpPr txBox="1">
            <a:spLocks/>
          </p:cNvSpPr>
          <p:nvPr/>
        </p:nvSpPr>
        <p:spPr>
          <a:xfrm>
            <a:off x="412192" y="3226328"/>
            <a:ext cx="11042783" cy="1064277"/>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r>
              <a:rPr lang="en-US" sz="3200" dirty="0"/>
              <a:t>OJO: No se </a:t>
            </a:r>
            <a:r>
              <a:rPr lang="en-US" sz="3200" dirty="0" err="1"/>
              <a:t>está</a:t>
            </a:r>
            <a:r>
              <a:rPr lang="en-US" sz="3200" dirty="0"/>
              <a:t> </a:t>
            </a:r>
            <a:r>
              <a:rPr lang="en-US" sz="3200" dirty="0" err="1"/>
              <a:t>modificando</a:t>
            </a:r>
            <a:r>
              <a:rPr lang="en-US" sz="3200" dirty="0"/>
              <a:t> Data. Se debe </a:t>
            </a:r>
            <a:r>
              <a:rPr lang="en-US" sz="3200" dirty="0" err="1"/>
              <a:t>asignar</a:t>
            </a:r>
            <a:r>
              <a:rPr lang="en-US" sz="3200" dirty="0"/>
              <a:t> o </a:t>
            </a:r>
            <a:r>
              <a:rPr lang="en-US" sz="3200" dirty="0" err="1"/>
              <a:t>poner</a:t>
            </a:r>
            <a:r>
              <a:rPr lang="en-US" sz="3200" dirty="0"/>
              <a:t> </a:t>
            </a:r>
            <a:r>
              <a:rPr lang="es-CO" sz="2000" b="0" i="0" u="none" strike="noStrike" baseline="0" dirty="0" err="1">
                <a:solidFill>
                  <a:srgbClr val="000089"/>
                </a:solidFill>
                <a:latin typeface="UbuntuMono-Regular"/>
              </a:rPr>
              <a:t>inplace</a:t>
            </a:r>
            <a:r>
              <a:rPr lang="es-CO" sz="2000" b="0" i="0" u="none" strike="noStrike" baseline="0" dirty="0">
                <a:solidFill>
                  <a:srgbClr val="555555"/>
                </a:solidFill>
                <a:latin typeface="UbuntuMono-Regular"/>
              </a:rPr>
              <a:t>=</a:t>
            </a:r>
            <a:r>
              <a:rPr lang="es-CO" sz="2000" b="0" i="0" u="none" strike="noStrike" baseline="0" dirty="0">
                <a:solidFill>
                  <a:srgbClr val="336666"/>
                </a:solidFill>
                <a:latin typeface="UbuntuMono-Regular"/>
              </a:rPr>
              <a:t>True</a:t>
            </a:r>
            <a:endParaRPr lang="es-CO" sz="3200" dirty="0"/>
          </a:p>
        </p:txBody>
      </p:sp>
      <p:pic>
        <p:nvPicPr>
          <p:cNvPr id="14" name="Picture 13">
            <a:extLst>
              <a:ext uri="{FF2B5EF4-FFF2-40B4-BE49-F238E27FC236}">
                <a16:creationId xmlns:a16="http://schemas.microsoft.com/office/drawing/2014/main" id="{AE3DE0C4-104F-41BD-BF6C-3DD16043536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838214" y="4387366"/>
            <a:ext cx="7101994" cy="1904387"/>
          </a:xfrm>
          <a:prstGeom prst="rect">
            <a:avLst/>
          </a:prstGeom>
        </p:spPr>
      </p:pic>
      <p:pic>
        <p:nvPicPr>
          <p:cNvPr id="16" name="Picture 2" descr="Pandas drop column - How to Pandas drop multiple columns ?">
            <a:extLst>
              <a:ext uri="{FF2B5EF4-FFF2-40B4-BE49-F238E27FC236}">
                <a16:creationId xmlns:a16="http://schemas.microsoft.com/office/drawing/2014/main" id="{18CBA27A-F6FB-4689-9C19-C864B7FDC330}"/>
              </a:ext>
            </a:extLst>
          </p:cNvPr>
          <p:cNvPicPr>
            <a:picLocks noChangeAspect="1" noChangeArrowheads="1"/>
          </p:cNvPicPr>
          <p:nvPr/>
        </p:nvPicPr>
        <p:blipFill>
          <a:blip r:embed="rId6">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7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C711-395F-4B86-AAC1-30A71D2F657B}"/>
              </a:ext>
            </a:extLst>
          </p:cNvPr>
          <p:cNvSpPr>
            <a:spLocks noGrp="1"/>
          </p:cNvSpPr>
          <p:nvPr>
            <p:ph type="title"/>
          </p:nvPr>
        </p:nvSpPr>
        <p:spPr/>
        <p:txBody>
          <a:bodyPr/>
          <a:lstStyle/>
          <a:p>
            <a:r>
              <a:rPr lang="en-US" dirty="0" err="1"/>
              <a:t>Limpiando</a:t>
            </a:r>
            <a:r>
              <a:rPr lang="en-US" dirty="0"/>
              <a:t> </a:t>
            </a:r>
            <a:r>
              <a:rPr lang="en-US" dirty="0" err="1"/>
              <a:t>datos</a:t>
            </a:r>
            <a:r>
              <a:rPr lang="en-US" dirty="0"/>
              <a:t>: </a:t>
            </a:r>
            <a:r>
              <a:rPr lang="en-US" dirty="0" err="1"/>
              <a:t>Removiendo</a:t>
            </a:r>
            <a:r>
              <a:rPr lang="en-US" dirty="0"/>
              <a:t> </a:t>
            </a:r>
            <a:r>
              <a:rPr lang="en-US" dirty="0" err="1"/>
              <a:t>duplicados</a:t>
            </a:r>
            <a:endParaRPr lang="es-CO" dirty="0"/>
          </a:p>
        </p:txBody>
      </p:sp>
      <p:pic>
        <p:nvPicPr>
          <p:cNvPr id="9" name="Content Placeholder 8">
            <a:extLst>
              <a:ext uri="{FF2B5EF4-FFF2-40B4-BE49-F238E27FC236}">
                <a16:creationId xmlns:a16="http://schemas.microsoft.com/office/drawing/2014/main" id="{853B2429-FDC8-42ED-98B6-E74731B4417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53132" y="2527392"/>
            <a:ext cx="4613690" cy="1377420"/>
          </a:xfrm>
        </p:spPr>
      </p:pic>
      <p:pic>
        <p:nvPicPr>
          <p:cNvPr id="7" name="Picture 6">
            <a:extLst>
              <a:ext uri="{FF2B5EF4-FFF2-40B4-BE49-F238E27FC236}">
                <a16:creationId xmlns:a16="http://schemas.microsoft.com/office/drawing/2014/main" id="{60767080-F03A-475C-AF41-BB65D4F7E906}"/>
              </a:ext>
            </a:extLst>
          </p:cNvPr>
          <p:cNvPicPr>
            <a:picLocks noChangeAspect="1"/>
          </p:cNvPicPr>
          <p:nvPr/>
        </p:nvPicPr>
        <p:blipFill>
          <a:blip r:embed="rId3"/>
          <a:stretch>
            <a:fillRect/>
          </a:stretch>
        </p:blipFill>
        <p:spPr>
          <a:xfrm>
            <a:off x="10705682" y="0"/>
            <a:ext cx="1486318" cy="4566657"/>
          </a:xfrm>
          <a:prstGeom prst="rect">
            <a:avLst/>
          </a:prstGeom>
        </p:spPr>
      </p:pic>
      <p:pic>
        <p:nvPicPr>
          <p:cNvPr id="11" name="Picture 10">
            <a:extLst>
              <a:ext uri="{FF2B5EF4-FFF2-40B4-BE49-F238E27FC236}">
                <a16:creationId xmlns:a16="http://schemas.microsoft.com/office/drawing/2014/main" id="{016D3610-2C06-4B58-BD37-57638256377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78029" y="4264290"/>
            <a:ext cx="6150660" cy="1377420"/>
          </a:xfrm>
          <a:prstGeom prst="rect">
            <a:avLst/>
          </a:prstGeom>
        </p:spPr>
      </p:pic>
      <p:pic>
        <p:nvPicPr>
          <p:cNvPr id="12" name="Picture 2" descr="Pandas drop column - How to Pandas drop multiple columns ?">
            <a:extLst>
              <a:ext uri="{FF2B5EF4-FFF2-40B4-BE49-F238E27FC236}">
                <a16:creationId xmlns:a16="http://schemas.microsoft.com/office/drawing/2014/main" id="{60589BFE-A471-4E47-AD5F-CC7A9AAA1E2B}"/>
              </a:ext>
            </a:extLst>
          </p:cNvPr>
          <p:cNvPicPr>
            <a:picLocks noChangeAspect="1" noChangeArrowheads="1"/>
          </p:cNvPicPr>
          <p:nvPr/>
        </p:nvPicPr>
        <p:blipFill>
          <a:blip r:embed="rId5">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4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819A2-6D59-4D3F-BBBF-03AA5F8F209B}"/>
              </a:ext>
            </a:extLst>
          </p:cNvPr>
          <p:cNvSpPr>
            <a:spLocks noGrp="1"/>
          </p:cNvSpPr>
          <p:nvPr>
            <p:ph type="title"/>
          </p:nvPr>
        </p:nvSpPr>
        <p:spPr>
          <a:xfrm>
            <a:off x="966744" y="354669"/>
            <a:ext cx="9076329" cy="1064277"/>
          </a:xfrm>
        </p:spPr>
        <p:txBody>
          <a:bodyPr/>
          <a:lstStyle/>
          <a:p>
            <a:r>
              <a:rPr lang="en-US" dirty="0" err="1"/>
              <a:t>Limpiando</a:t>
            </a:r>
            <a:r>
              <a:rPr lang="en-US" dirty="0"/>
              <a:t> </a:t>
            </a:r>
            <a:r>
              <a:rPr lang="en-US" dirty="0" err="1"/>
              <a:t>datos</a:t>
            </a:r>
            <a:r>
              <a:rPr lang="en-US" dirty="0"/>
              <a:t>: </a:t>
            </a:r>
            <a:r>
              <a:rPr lang="en-US" dirty="0" err="1"/>
              <a:t>Reemplazando</a:t>
            </a:r>
            <a:endParaRPr lang="es-CO" dirty="0"/>
          </a:p>
        </p:txBody>
      </p:sp>
      <p:pic>
        <p:nvPicPr>
          <p:cNvPr id="5" name="Content Placeholder 4">
            <a:extLst>
              <a:ext uri="{FF2B5EF4-FFF2-40B4-BE49-F238E27FC236}">
                <a16:creationId xmlns:a16="http://schemas.microsoft.com/office/drawing/2014/main" id="{9EB1DB91-CDC3-4096-B511-15747F5BC9FC}"/>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56558" y="1371478"/>
            <a:ext cx="5921536" cy="2526862"/>
          </a:xfrm>
        </p:spPr>
      </p:pic>
      <p:pic>
        <p:nvPicPr>
          <p:cNvPr id="7" name="Picture 6">
            <a:extLst>
              <a:ext uri="{FF2B5EF4-FFF2-40B4-BE49-F238E27FC236}">
                <a16:creationId xmlns:a16="http://schemas.microsoft.com/office/drawing/2014/main" id="{D92C88F8-A34E-4288-8FF7-5D8C8C4D41A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3904" y="4156886"/>
            <a:ext cx="5739442" cy="2516624"/>
          </a:xfrm>
          <a:prstGeom prst="rect">
            <a:avLst/>
          </a:prstGeom>
        </p:spPr>
      </p:pic>
      <p:pic>
        <p:nvPicPr>
          <p:cNvPr id="9" name="Picture 8">
            <a:extLst>
              <a:ext uri="{FF2B5EF4-FFF2-40B4-BE49-F238E27FC236}">
                <a16:creationId xmlns:a16="http://schemas.microsoft.com/office/drawing/2014/main" id="{4D49CE4B-E3CD-4B43-98DB-BEE2953939C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61936" y="1504681"/>
            <a:ext cx="5594075" cy="4475260"/>
          </a:xfrm>
          <a:prstGeom prst="rect">
            <a:avLst/>
          </a:prstGeom>
        </p:spPr>
      </p:pic>
      <p:pic>
        <p:nvPicPr>
          <p:cNvPr id="10" name="Picture 2" descr="Pandas drop column - How to Pandas drop multiple columns ?">
            <a:extLst>
              <a:ext uri="{FF2B5EF4-FFF2-40B4-BE49-F238E27FC236}">
                <a16:creationId xmlns:a16="http://schemas.microsoft.com/office/drawing/2014/main" id="{B601E561-1D5A-4B65-B0B5-D8CDDF34E4FB}"/>
              </a:ext>
            </a:extLst>
          </p:cNvPr>
          <p:cNvPicPr>
            <a:picLocks noChangeAspect="1" noChangeArrowheads="1"/>
          </p:cNvPicPr>
          <p:nvPr/>
        </p:nvPicPr>
        <p:blipFill>
          <a:blip r:embed="rId5">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53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6E18-3D71-879C-ED1D-4EEFBF34CE32}"/>
              </a:ext>
            </a:extLst>
          </p:cNvPr>
          <p:cNvSpPr>
            <a:spLocks noGrp="1"/>
          </p:cNvSpPr>
          <p:nvPr>
            <p:ph type="title"/>
          </p:nvPr>
        </p:nvSpPr>
        <p:spPr/>
        <p:txBody>
          <a:bodyPr/>
          <a:lstStyle/>
          <a:p>
            <a:r>
              <a:rPr lang="en-US" dirty="0" err="1"/>
              <a:t>Indexación</a:t>
            </a:r>
            <a:r>
              <a:rPr lang="en-US" dirty="0"/>
              <a:t> </a:t>
            </a:r>
            <a:r>
              <a:rPr lang="en-US" dirty="0" err="1"/>
              <a:t>Jerárquica</a:t>
            </a:r>
            <a:endParaRPr lang="es-CO" dirty="0"/>
          </a:p>
        </p:txBody>
      </p:sp>
      <p:sp>
        <p:nvSpPr>
          <p:cNvPr id="3" name="Content Placeholder 2">
            <a:extLst>
              <a:ext uri="{FF2B5EF4-FFF2-40B4-BE49-F238E27FC236}">
                <a16:creationId xmlns:a16="http://schemas.microsoft.com/office/drawing/2014/main" id="{271E8FFE-CA81-7D79-D2B6-EDA3707A2FFE}"/>
              </a:ext>
            </a:extLst>
          </p:cNvPr>
          <p:cNvSpPr>
            <a:spLocks noGrp="1"/>
          </p:cNvSpPr>
          <p:nvPr>
            <p:ph idx="1"/>
          </p:nvPr>
        </p:nvSpPr>
        <p:spPr>
          <a:xfrm>
            <a:off x="966744" y="1813811"/>
            <a:ext cx="9076329" cy="4796852"/>
          </a:xfrm>
        </p:spPr>
        <p:txBody>
          <a:bodyPr>
            <a:normAutofit/>
          </a:bodyPr>
          <a:lstStyle/>
          <a:p>
            <a:pPr marL="0" indent="0" algn="l">
              <a:buNone/>
            </a:pPr>
            <a:r>
              <a:rPr lang="es-CO" sz="1800" b="1" i="0" u="none" strike="noStrike" baseline="0" dirty="0">
                <a:latin typeface="CckvsmKnkdbtMyhlfsTheSansMonoConNormal"/>
              </a:rPr>
              <a:t>Serie</a:t>
            </a:r>
          </a:p>
          <a:p>
            <a:pPr algn="l"/>
            <a:r>
              <a:rPr lang="es-CO" sz="1800" b="0" i="0" u="none" strike="noStrike" baseline="0" dirty="0" err="1">
                <a:latin typeface="CckvsmKnkdbtMyhlfsTheSansMonoConNormal"/>
              </a:rPr>
              <a:t>mser</a:t>
            </a:r>
            <a:r>
              <a:rPr lang="es-CO" sz="1800" b="0" i="0" u="none" strike="noStrike" baseline="0" dirty="0">
                <a:latin typeface="CckvsmKnkdbtMyhlfsTheSansMonoConNormal"/>
              </a:rPr>
              <a:t> = </a:t>
            </a:r>
            <a:r>
              <a:rPr lang="es-CO" sz="1800" b="0" i="0" u="none" strike="noStrike" baseline="0" dirty="0" err="1">
                <a:latin typeface="CckvsmKnkdbtMyhlfsTheSansMonoConNormal"/>
              </a:rPr>
              <a:t>pd.Series</a:t>
            </a:r>
            <a:r>
              <a:rPr lang="es-CO" sz="1800" b="0" i="0" u="none" strike="noStrike" baseline="0" dirty="0">
                <a:latin typeface="CckvsmKnkdbtMyhlfsTheSansMonoConNormal"/>
              </a:rPr>
              <a:t>(</a:t>
            </a:r>
            <a:r>
              <a:rPr lang="es-CO" sz="1800" b="0" i="0" u="none" strike="noStrike" baseline="0" dirty="0" err="1">
                <a:latin typeface="CckvsmKnkdbtMyhlfsTheSansMonoConNormal"/>
              </a:rPr>
              <a:t>np.random.rand</a:t>
            </a:r>
            <a:r>
              <a:rPr lang="es-CO" sz="1800" b="0" i="0" u="none" strike="noStrike" baseline="0" dirty="0">
                <a:latin typeface="CckvsmKnkdbtMyhlfsTheSansMonoConNormal"/>
              </a:rPr>
              <a:t>(8),</a:t>
            </a:r>
            <a:r>
              <a:rPr lang="en-US" sz="1800" b="0" i="0" u="none" strike="noStrike" baseline="0" dirty="0">
                <a:latin typeface="CckvsmKnkdbtMyhlfsTheSansMonoConNormal"/>
              </a:rPr>
              <a:t> index=[['</a:t>
            </a:r>
            <a:r>
              <a:rPr lang="en-US" sz="1800" b="0" i="0" u="none" strike="noStrike" baseline="0" dirty="0" err="1">
                <a:latin typeface="CckvsmKnkdbtMyhlfsTheSansMonoConNormal"/>
              </a:rPr>
              <a:t>white','white','white','blue','blue','red','red</a:t>
            </a:r>
            <a:r>
              <a:rPr lang="en-US" sz="1800" b="0" i="0" u="none" strike="noStrike" baseline="0" dirty="0">
                <a:latin typeface="CckvsmKnkdbtMyhlfsTheSansMonoConNormal"/>
              </a:rPr>
              <a:t>',</a:t>
            </a:r>
          </a:p>
          <a:p>
            <a:pPr algn="l"/>
            <a:r>
              <a:rPr lang="es-CO" sz="1800" b="0" i="0" u="none" strike="noStrike" baseline="0" dirty="0">
                <a:latin typeface="CckvsmKnkdbtMyhlfsTheSansMonoConNormal"/>
              </a:rPr>
              <a:t>'red'], ['up','</a:t>
            </a:r>
            <a:r>
              <a:rPr lang="es-CO" sz="1800" b="0" i="0" u="none" strike="noStrike" baseline="0" dirty="0" err="1">
                <a:latin typeface="CckvsmKnkdbtMyhlfsTheSansMonoConNormal"/>
              </a:rPr>
              <a:t>down</a:t>
            </a:r>
            <a:r>
              <a:rPr lang="es-CO" sz="1800" b="0" i="0" u="none" strike="noStrike" baseline="0" dirty="0">
                <a:latin typeface="CckvsmKnkdbtMyhlfsTheSansMonoConNormal"/>
              </a:rPr>
              <a:t>','</a:t>
            </a:r>
            <a:r>
              <a:rPr lang="es-CO" sz="1800" b="0" i="0" u="none" strike="noStrike" baseline="0" dirty="0" err="1">
                <a:latin typeface="CckvsmKnkdbtMyhlfsTheSansMonoConNormal"/>
              </a:rPr>
              <a:t>right</a:t>
            </a:r>
            <a:r>
              <a:rPr lang="es-CO" sz="1800" b="0" i="0" u="none" strike="noStrike" baseline="0" dirty="0">
                <a:latin typeface="CckvsmKnkdbtMyhlfsTheSansMonoConNormal"/>
              </a:rPr>
              <a:t>','up','</a:t>
            </a:r>
            <a:r>
              <a:rPr lang="es-CO" sz="1800" b="0" i="0" u="none" strike="noStrike" baseline="0" dirty="0" err="1">
                <a:latin typeface="CckvsmKnkdbtMyhlfsTheSansMonoConNormal"/>
              </a:rPr>
              <a:t>down</a:t>
            </a:r>
            <a:r>
              <a:rPr lang="es-CO" sz="1800" b="0" i="0" u="none" strike="noStrike" baseline="0" dirty="0">
                <a:latin typeface="CckvsmKnkdbtMyhlfsTheSansMonoConNormal"/>
              </a:rPr>
              <a:t>','up','</a:t>
            </a:r>
            <a:r>
              <a:rPr lang="es-CO" sz="1800" b="0" i="0" u="none" strike="noStrike" baseline="0" dirty="0" err="1">
                <a:latin typeface="CckvsmKnkdbtMyhlfsTheSansMonoConNormal"/>
              </a:rPr>
              <a:t>down</a:t>
            </a:r>
            <a:r>
              <a:rPr lang="es-CO" sz="1800" b="0" i="0" u="none" strike="noStrike" baseline="0" dirty="0">
                <a:latin typeface="CckvsmKnkdbtMyhlfsTheSansMonoConNormal"/>
              </a:rPr>
              <a:t>','</a:t>
            </a:r>
            <a:r>
              <a:rPr lang="es-CO" sz="1800" b="0" i="0" u="none" strike="noStrike" baseline="0" dirty="0" err="1">
                <a:latin typeface="CckvsmKnkdbtMyhlfsTheSansMonoConNormal"/>
              </a:rPr>
              <a:t>left</a:t>
            </a:r>
            <a:r>
              <a:rPr lang="es-CO" sz="1800" b="0" i="0" u="none" strike="noStrike" baseline="0" dirty="0">
                <a:latin typeface="CckvsmKnkdbtMyhlfsTheSansMonoConNormal"/>
              </a:rPr>
              <a:t>’]])</a:t>
            </a:r>
          </a:p>
          <a:p>
            <a:pPr algn="l"/>
            <a:r>
              <a:rPr lang="es-CO" sz="1800" b="0" i="0" u="none" strike="noStrike" baseline="0" dirty="0" err="1">
                <a:latin typeface="CckvsmKnkdbtMyhlfsTheSansMonoConNormal"/>
              </a:rPr>
              <a:t>mser</a:t>
            </a:r>
            <a:r>
              <a:rPr lang="es-CO" sz="1800" b="0" i="0" u="none" strike="noStrike" baseline="0" dirty="0">
                <a:latin typeface="CckvsmKnkdbtMyhlfsTheSansMonoConNormal"/>
              </a:rPr>
              <a:t>['</a:t>
            </a:r>
            <a:r>
              <a:rPr lang="es-CO" sz="1800" b="0" i="0" u="none" strike="noStrike" baseline="0" dirty="0" err="1">
                <a:latin typeface="CckvsmKnkdbtMyhlfsTheSansMonoConNormal"/>
              </a:rPr>
              <a:t>white</a:t>
            </a:r>
            <a:r>
              <a:rPr lang="es-CO" sz="1800" b="0" i="0" u="none" strike="noStrike" baseline="0" dirty="0">
                <a:latin typeface="CckvsmKnkdbtMyhlfsTheSansMonoConNormal"/>
              </a:rPr>
              <a:t>’]</a:t>
            </a:r>
            <a:r>
              <a:rPr lang="es-CO" sz="1800" dirty="0">
                <a:latin typeface="CckvsmKnkdbtMyhlfsTheSansMonoConNormal"/>
              </a:rPr>
              <a:t> </a:t>
            </a:r>
            <a:r>
              <a:rPr lang="es-CO" sz="1800" b="0" i="0" u="none" strike="noStrike" baseline="0" dirty="0" err="1">
                <a:latin typeface="CckvsmKnkdbtMyhlfsTheSansMonoConNormal"/>
              </a:rPr>
              <a:t>mser</a:t>
            </a:r>
            <a:r>
              <a:rPr lang="es-CO" sz="1800" b="0" i="0" u="none" strike="noStrike" baseline="0" dirty="0">
                <a:latin typeface="CckvsmKnkdbtMyhlfsTheSansMonoConNormal"/>
              </a:rPr>
              <a:t>[:,'up’] </a:t>
            </a:r>
            <a:r>
              <a:rPr lang="es-CO" sz="1800" b="0" i="0" u="none" strike="noStrike" baseline="0" dirty="0" err="1">
                <a:latin typeface="CckvsmKnkdbtMyhlfsTheSansMonoConNormal"/>
              </a:rPr>
              <a:t>mser</a:t>
            </a:r>
            <a:r>
              <a:rPr lang="es-CO" sz="1800" b="0" i="0" u="none" strike="noStrike" baseline="0" dirty="0">
                <a:latin typeface="CckvsmKnkdbtMyhlfsTheSansMonoConNormal"/>
              </a:rPr>
              <a:t>['</a:t>
            </a:r>
            <a:r>
              <a:rPr lang="es-CO" sz="1800" b="0" i="0" u="none" strike="noStrike" baseline="0" dirty="0" err="1">
                <a:latin typeface="CckvsmKnkdbtMyhlfsTheSansMonoConNormal"/>
              </a:rPr>
              <a:t>white</a:t>
            </a:r>
            <a:r>
              <a:rPr lang="es-CO" sz="1800" b="0" i="0" u="none" strike="noStrike" baseline="0" dirty="0">
                <a:latin typeface="CckvsmKnkdbtMyhlfsTheSansMonoConNormal"/>
              </a:rPr>
              <a:t>','up’] </a:t>
            </a:r>
            <a:r>
              <a:rPr lang="es-CO" sz="1800" b="0" i="0" u="none" strike="noStrike" baseline="0" dirty="0" err="1">
                <a:latin typeface="CckvsmKnkdbtMyhlfsTheSansMonoConNormal"/>
              </a:rPr>
              <a:t>mser.unstack</a:t>
            </a:r>
            <a:r>
              <a:rPr lang="es-CO" sz="1800" b="0" i="0" u="none" strike="noStrike" baseline="0" dirty="0">
                <a:latin typeface="CckvsmKnkdbtMyhlfsTheSansMonoConNormal"/>
              </a:rPr>
              <a:t>()</a:t>
            </a:r>
          </a:p>
          <a:p>
            <a:pPr algn="l"/>
            <a:r>
              <a:rPr lang="es-CO" sz="1800" b="0" i="0" u="none" strike="noStrike" baseline="0" dirty="0">
                <a:latin typeface="CckvsmKnkdbtMyhlfsTheSansMonoConNormal"/>
              </a:rPr>
              <a:t>.</a:t>
            </a:r>
            <a:r>
              <a:rPr lang="es-CO" sz="1800" b="0" i="0" u="none" strike="noStrike" baseline="0" dirty="0" err="1">
                <a:latin typeface="CckvsmKnkdbtMyhlfsTheSansMonoConNormal"/>
              </a:rPr>
              <a:t>stack</a:t>
            </a:r>
            <a:r>
              <a:rPr lang="es-CO" sz="1800" b="0" i="0" u="none" strike="noStrike" baseline="0" dirty="0">
                <a:latin typeface="CckvsmKnkdbtMyhlfsTheSansMonoConNormal"/>
              </a:rPr>
              <a:t>() Hace la operación contraria. Pasa de </a:t>
            </a:r>
            <a:r>
              <a:rPr lang="es-CO" sz="1800" b="0" i="0" u="none" strike="noStrike" baseline="0" dirty="0" err="1">
                <a:latin typeface="CckvsmKnkdbtMyhlfsTheSansMonoConNormal"/>
              </a:rPr>
              <a:t>DataFrame</a:t>
            </a:r>
            <a:r>
              <a:rPr lang="es-CO" sz="1800" b="0" i="0" u="none" strike="noStrike" baseline="0" dirty="0">
                <a:latin typeface="CckvsmKnkdbtMyhlfsTheSansMonoConNormal"/>
              </a:rPr>
              <a:t> a </a:t>
            </a:r>
            <a:r>
              <a:rPr lang="es-CO" sz="1800" b="0" i="0" u="none" strike="noStrike" baseline="0" dirty="0" err="1">
                <a:latin typeface="CckvsmKnkdbtMyhlfsTheSansMonoConNormal"/>
              </a:rPr>
              <a:t>Stacked</a:t>
            </a:r>
            <a:r>
              <a:rPr lang="es-CO" sz="1800" b="0" i="0" u="none" strike="noStrike" baseline="0" dirty="0">
                <a:latin typeface="CckvsmKnkdbtMyhlfsTheSansMonoConNormal"/>
              </a:rPr>
              <a:t> Serie</a:t>
            </a:r>
          </a:p>
          <a:p>
            <a:pPr marL="0" indent="0" algn="l">
              <a:buNone/>
            </a:pPr>
            <a:r>
              <a:rPr lang="es-CO" sz="1800" b="1" dirty="0" err="1">
                <a:latin typeface="CckvsmKnkdbtMyhlfsTheSansMonoConNormal"/>
              </a:rPr>
              <a:t>DataFrames</a:t>
            </a:r>
            <a:endParaRPr lang="es-CO" sz="1800" b="1" i="0" u="none" strike="noStrike" baseline="0" dirty="0">
              <a:latin typeface="CckvsmKnkdbtMyhlfsTheSansMonoConNormal"/>
            </a:endParaRPr>
          </a:p>
          <a:p>
            <a:pPr algn="l"/>
            <a:r>
              <a:rPr lang="es-CO" sz="1800" b="0" i="0" u="none" strike="noStrike" baseline="0" dirty="0" err="1">
                <a:latin typeface="CckvsmKnkdbtMyhlfsTheSansMonoConNormal"/>
              </a:rPr>
              <a:t>mframe</a:t>
            </a:r>
            <a:r>
              <a:rPr lang="es-CO" sz="1800" b="0" i="0" u="none" strike="noStrike" baseline="0" dirty="0">
                <a:latin typeface="CckvsmKnkdbtMyhlfsTheSansMonoConNormal"/>
              </a:rPr>
              <a:t> = </a:t>
            </a:r>
            <a:r>
              <a:rPr lang="es-CO" sz="1800" b="0" i="0" u="none" strike="noStrike" baseline="0" dirty="0" err="1">
                <a:latin typeface="CckvsmKnkdbtMyhlfsTheSansMonoConNormal"/>
              </a:rPr>
              <a:t>pd.DataFrame</a:t>
            </a:r>
            <a:r>
              <a:rPr lang="es-CO" sz="1800" b="0" i="0" u="none" strike="noStrike" baseline="0" dirty="0">
                <a:latin typeface="CckvsmKnkdbtMyhlfsTheSansMonoConNormal"/>
              </a:rPr>
              <a:t>(</a:t>
            </a:r>
            <a:r>
              <a:rPr lang="es-CO" sz="1800" b="0" i="0" u="none" strike="noStrike" baseline="0" dirty="0" err="1">
                <a:latin typeface="CckvsmKnkdbtMyhlfsTheSansMonoConNormal"/>
              </a:rPr>
              <a:t>np.random.randn</a:t>
            </a:r>
            <a:r>
              <a:rPr lang="es-CO" sz="1800" b="0" i="0" u="none" strike="noStrike" baseline="0" dirty="0">
                <a:latin typeface="CckvsmKnkdbtMyhlfsTheSansMonoConNormal"/>
              </a:rPr>
              <a:t>(16).</a:t>
            </a:r>
            <a:r>
              <a:rPr lang="es-CO" sz="1800" b="0" i="0" u="none" strike="noStrike" baseline="0" dirty="0" err="1">
                <a:latin typeface="CckvsmKnkdbtMyhlfsTheSansMonoConNormal"/>
              </a:rPr>
              <a:t>reshape</a:t>
            </a:r>
            <a:r>
              <a:rPr lang="es-CO" sz="1800" b="0" i="0" u="none" strike="noStrike" baseline="0" dirty="0">
                <a:latin typeface="CckvsmKnkdbtMyhlfsTheSansMonoConNormal"/>
              </a:rPr>
              <a:t>(4,4),</a:t>
            </a:r>
            <a:r>
              <a:rPr lang="es-CO" sz="1800" b="0" i="0" u="none" strike="noStrike" baseline="0" dirty="0" err="1">
                <a:latin typeface="CckvsmKnkdbtMyhlfsTheSansMonoConNormal"/>
              </a:rPr>
              <a:t>index</a:t>
            </a:r>
            <a:r>
              <a:rPr lang="es-CO" sz="1800" b="0" i="0" u="none" strike="noStrike" baseline="0" dirty="0">
                <a:latin typeface="CckvsmKnkdbtMyhlfsTheSansMonoConNormal"/>
              </a:rPr>
              <a:t>=[['</a:t>
            </a:r>
            <a:r>
              <a:rPr lang="es-CO" sz="1800" b="0" i="0" u="none" strike="noStrike" baseline="0" dirty="0" err="1">
                <a:latin typeface="CckvsmKnkdbtMyhlfsTheSansMonoConNormal"/>
              </a:rPr>
              <a:t>white</a:t>
            </a:r>
            <a:r>
              <a:rPr lang="es-CO" sz="1800" b="0" i="0" u="none" strike="noStrike" baseline="0" dirty="0">
                <a:latin typeface="CckvsmKnkdbtMyhlfsTheSansMonoConNormal"/>
              </a:rPr>
              <a:t>','</a:t>
            </a:r>
            <a:r>
              <a:rPr lang="es-CO" sz="1800" b="0" i="0" u="none" strike="noStrike" baseline="0" dirty="0" err="1">
                <a:latin typeface="CckvsmKnkdbtMyhlfsTheSansMonoConNormal"/>
              </a:rPr>
              <a:t>white</a:t>
            </a:r>
            <a:r>
              <a:rPr lang="es-CO" sz="1800" b="0" i="0" u="none" strike="noStrike" baseline="0" dirty="0">
                <a:latin typeface="CckvsmKnkdbtMyhlfsTheSansMonoConNormal"/>
              </a:rPr>
              <a:t>','</a:t>
            </a:r>
            <a:r>
              <a:rPr lang="es-CO" sz="1800" b="0" i="0" u="none" strike="noStrike" baseline="0" dirty="0" err="1">
                <a:latin typeface="CckvsmKnkdbtMyhlfsTheSansMonoConNormal"/>
              </a:rPr>
              <a:t>red','red</a:t>
            </a:r>
            <a:r>
              <a:rPr lang="es-CO" sz="1800" b="0" i="0" u="none" strike="noStrike" baseline="0" dirty="0">
                <a:latin typeface="CckvsmKnkdbtMyhlfsTheSansMonoConNormal"/>
              </a:rPr>
              <a:t>'], ['up','</a:t>
            </a:r>
            <a:r>
              <a:rPr lang="es-CO" sz="1800" b="0" i="0" u="none" strike="noStrike" baseline="0" dirty="0" err="1">
                <a:latin typeface="CckvsmKnkdbtMyhlfsTheSansMonoConNormal"/>
              </a:rPr>
              <a:t>down</a:t>
            </a:r>
            <a:r>
              <a:rPr lang="es-CO" sz="1800" b="0" i="0" u="none" strike="noStrike" baseline="0" dirty="0">
                <a:latin typeface="CckvsmKnkdbtMyhlfsTheSansMonoConNormal"/>
              </a:rPr>
              <a:t>','up','</a:t>
            </a:r>
            <a:r>
              <a:rPr lang="es-CO" sz="1800" b="0" i="0" u="none" strike="noStrike" baseline="0" dirty="0" err="1">
                <a:latin typeface="CckvsmKnkdbtMyhlfsTheSansMonoConNormal"/>
              </a:rPr>
              <a:t>down</a:t>
            </a:r>
            <a:r>
              <a:rPr lang="es-CO" sz="1800" b="0" i="0" u="none" strike="noStrike" baseline="0" dirty="0">
                <a:latin typeface="CckvsmKnkdbtMyhlfsTheSansMonoConNormal"/>
              </a:rPr>
              <a:t>']], </a:t>
            </a:r>
            <a:r>
              <a:rPr lang="es-CO" sz="1800" b="0" i="0" u="none" strike="noStrike" baseline="0" dirty="0" err="1">
                <a:latin typeface="CckvsmKnkdbtMyhlfsTheSansMonoConNormal"/>
              </a:rPr>
              <a:t>columns</a:t>
            </a:r>
            <a:r>
              <a:rPr lang="es-CO" sz="1800" b="0" i="0" u="none" strike="noStrike" baseline="0" dirty="0">
                <a:latin typeface="CckvsmKnkdbtMyhlfsTheSansMonoConNormal"/>
              </a:rPr>
              <a:t>=[['pen','pen','</a:t>
            </a:r>
            <a:r>
              <a:rPr lang="es-CO" sz="1800" b="0" i="0" u="none" strike="noStrike" baseline="0" dirty="0" err="1">
                <a:latin typeface="CckvsmKnkdbtMyhlfsTheSansMonoConNormal"/>
              </a:rPr>
              <a:t>paper</a:t>
            </a:r>
            <a:r>
              <a:rPr lang="es-CO" sz="1800" b="0" i="0" u="none" strike="noStrike" baseline="0" dirty="0">
                <a:latin typeface="CckvsmKnkdbtMyhlfsTheSansMonoConNormal"/>
              </a:rPr>
              <a:t>','</a:t>
            </a:r>
            <a:r>
              <a:rPr lang="es-CO" sz="1800" b="0" i="0" u="none" strike="noStrike" baseline="0" dirty="0" err="1">
                <a:latin typeface="CckvsmKnkdbtMyhlfsTheSansMonoConNormal"/>
              </a:rPr>
              <a:t>paper</a:t>
            </a:r>
            <a:r>
              <a:rPr lang="es-CO" sz="1800" b="0" i="0" u="none" strike="noStrike" baseline="0" dirty="0">
                <a:latin typeface="CckvsmKnkdbtMyhlfsTheSansMonoConNormal"/>
              </a:rPr>
              <a:t>'],[1,2,1,2]])</a:t>
            </a:r>
          </a:p>
          <a:p>
            <a:pPr algn="l"/>
            <a:r>
              <a:rPr lang="es-CO" sz="1800" b="0" i="0" u="none" strike="noStrike" baseline="0" dirty="0" err="1">
                <a:latin typeface="CckvsmKnkdbtMyhlfsTheSansMonoConNormal"/>
              </a:rPr>
              <a:t>mframe.columns.names</a:t>
            </a:r>
            <a:r>
              <a:rPr lang="es-CO" sz="1800" b="0" i="0" u="none" strike="noStrike" baseline="0" dirty="0">
                <a:latin typeface="CckvsmKnkdbtMyhlfsTheSansMonoConNormal"/>
              </a:rPr>
              <a:t> = ['</a:t>
            </a:r>
            <a:r>
              <a:rPr lang="es-CO" sz="1800" b="0" i="0" u="none" strike="noStrike" baseline="0" dirty="0" err="1">
                <a:latin typeface="CckvsmKnkdbtMyhlfsTheSansMonoConNormal"/>
              </a:rPr>
              <a:t>objects</a:t>
            </a:r>
            <a:r>
              <a:rPr lang="es-CO" sz="1800" b="0" i="0" u="none" strike="noStrike" baseline="0" dirty="0">
                <a:latin typeface="CckvsmKnkdbtMyhlfsTheSansMonoConNormal"/>
              </a:rPr>
              <a:t>','id’]	 </a:t>
            </a:r>
            <a:r>
              <a:rPr lang="en-US" sz="1800" b="0" i="0" u="none" strike="noStrike" baseline="0" dirty="0" err="1">
                <a:latin typeface="CckvsmKnkdbtMyhlfsTheSansMonoConNormal"/>
              </a:rPr>
              <a:t>mframe.index.names</a:t>
            </a:r>
            <a:r>
              <a:rPr lang="en-US" sz="1800" b="0" i="0" u="none" strike="noStrike" baseline="0" dirty="0">
                <a:latin typeface="CckvsmKnkdbtMyhlfsTheSansMonoConNormal"/>
              </a:rPr>
              <a:t> = ['</a:t>
            </a:r>
            <a:r>
              <a:rPr lang="en-US" sz="1800" b="0" i="0" u="none" strike="noStrike" baseline="0" dirty="0" err="1">
                <a:latin typeface="CckvsmKnkdbtMyhlfsTheSansMonoConNormal"/>
              </a:rPr>
              <a:t>colors','status</a:t>
            </a:r>
            <a:r>
              <a:rPr lang="en-US" sz="1800" b="0" i="0" u="none" strike="noStrike" baseline="0" dirty="0">
                <a:latin typeface="CckvsmKnkdbtMyhlfsTheSansMonoConNormal"/>
              </a:rPr>
              <a:t>’]   </a:t>
            </a:r>
            <a:r>
              <a:rPr lang="es-CO" sz="1800" b="0" i="0" u="none" strike="noStrike" baseline="0" dirty="0" err="1">
                <a:latin typeface="CckvsmKnkdbtMyhlfsTheSansMonoConNormal"/>
              </a:rPr>
              <a:t>mframe.swaplevel</a:t>
            </a:r>
            <a:r>
              <a:rPr lang="es-CO" sz="1800" b="0" i="0" u="none" strike="noStrike" baseline="0" dirty="0">
                <a:latin typeface="CckvsmKnkdbtMyhlfsTheSansMonoConNormal"/>
              </a:rPr>
              <a:t>('</a:t>
            </a:r>
            <a:r>
              <a:rPr lang="es-CO" sz="1800" b="0" i="0" u="none" strike="noStrike" baseline="0" dirty="0" err="1">
                <a:latin typeface="CckvsmKnkdbtMyhlfsTheSansMonoConNormal"/>
              </a:rPr>
              <a:t>colors</a:t>
            </a:r>
            <a:r>
              <a:rPr lang="es-CO" sz="1800" b="0" i="0" u="none" strike="noStrike" baseline="0" dirty="0">
                <a:latin typeface="CckvsmKnkdbtMyhlfsTheSansMonoConNormal"/>
              </a:rPr>
              <a:t>','status’) 		 </a:t>
            </a:r>
            <a:r>
              <a:rPr lang="en-US" sz="1800" b="0" i="0" u="none" strike="noStrike" baseline="0" dirty="0" err="1">
                <a:latin typeface="CckvsmKnkdbtMyhlfsTheSansMonoConNormal"/>
              </a:rPr>
              <a:t>mframe.sort_index</a:t>
            </a:r>
            <a:r>
              <a:rPr lang="en-US" sz="1800" b="0" i="0" u="none" strike="noStrike" baseline="0" dirty="0">
                <a:latin typeface="CckvsmKnkdbtMyhlfsTheSansMonoConNormal"/>
              </a:rPr>
              <a:t>(level='colors’)</a:t>
            </a:r>
          </a:p>
          <a:p>
            <a:pPr algn="l"/>
            <a:r>
              <a:rPr lang="en-US" sz="1800" dirty="0" err="1">
                <a:latin typeface="CckvsmKnkdbtMyhlfsTheSansMonoConNormal"/>
              </a:rPr>
              <a:t>Estadísticas</a:t>
            </a:r>
            <a:r>
              <a:rPr lang="en-US" sz="1800" dirty="0">
                <a:latin typeface="CckvsmKnkdbtMyhlfsTheSansMonoConNormal"/>
              </a:rPr>
              <a:t> </a:t>
            </a:r>
            <a:r>
              <a:rPr lang="en-US" sz="1800" dirty="0" err="1">
                <a:latin typeface="CckvsmKnkdbtMyhlfsTheSansMonoConNormal"/>
              </a:rPr>
              <a:t>en</a:t>
            </a:r>
            <a:r>
              <a:rPr lang="en-US" sz="1800" dirty="0">
                <a:latin typeface="CckvsmKnkdbtMyhlfsTheSansMonoConNormal"/>
              </a:rPr>
              <a:t> </a:t>
            </a:r>
            <a:r>
              <a:rPr lang="en-US" sz="1800" dirty="0" err="1">
                <a:latin typeface="CckvsmKnkdbtMyhlfsTheSansMonoConNormal"/>
              </a:rPr>
              <a:t>niveles</a:t>
            </a:r>
            <a:r>
              <a:rPr lang="en-US" sz="1800" dirty="0">
                <a:latin typeface="CckvsmKnkdbtMyhlfsTheSansMonoConNormal"/>
              </a:rPr>
              <a:t>	 </a:t>
            </a:r>
            <a:r>
              <a:rPr lang="es-CO" sz="1800" b="0" i="0" u="none" strike="noStrike" baseline="0" dirty="0" err="1">
                <a:latin typeface="CckvsmKnkdbtMyhlfsTheSansMonoConNormal"/>
              </a:rPr>
              <a:t>mframe.sum</a:t>
            </a:r>
            <a:r>
              <a:rPr lang="es-CO" sz="1800" b="0" i="0" u="none" strike="noStrike" baseline="0" dirty="0">
                <a:latin typeface="CckvsmKnkdbtMyhlfsTheSansMonoConNormal"/>
              </a:rPr>
              <a:t>(</a:t>
            </a:r>
            <a:r>
              <a:rPr lang="es-CO" sz="1800" b="0" i="0" u="none" strike="noStrike" baseline="0" dirty="0" err="1">
                <a:latin typeface="CckvsmKnkdbtMyhlfsTheSansMonoConNormal"/>
              </a:rPr>
              <a:t>level</a:t>
            </a:r>
            <a:r>
              <a:rPr lang="es-CO" sz="1800" b="0" i="0" u="none" strike="noStrike" baseline="0" dirty="0">
                <a:latin typeface="CckvsmKnkdbtMyhlfsTheSansMonoConNormal"/>
              </a:rPr>
              <a:t>='</a:t>
            </a:r>
            <a:r>
              <a:rPr lang="es-CO" sz="1800" b="0" i="0" u="none" strike="noStrike" baseline="0" dirty="0" err="1">
                <a:latin typeface="CckvsmKnkdbtMyhlfsTheSansMonoConNormal"/>
              </a:rPr>
              <a:t>colors</a:t>
            </a:r>
            <a:r>
              <a:rPr lang="es-CO" sz="1800" b="0" i="0" u="none" strike="noStrike" baseline="0" dirty="0">
                <a:latin typeface="CckvsmKnkdbtMyhlfsTheSansMonoConNormal"/>
              </a:rPr>
              <a:t>’)  	</a:t>
            </a:r>
            <a:r>
              <a:rPr lang="en-US" sz="1800" b="0" i="0" u="none" strike="noStrike" baseline="0" dirty="0" err="1">
                <a:latin typeface="CckvsmKnkdbtMyhlfsTheSansMonoConNormal"/>
              </a:rPr>
              <a:t>mframe.sum</a:t>
            </a:r>
            <a:r>
              <a:rPr lang="en-US" sz="1800" b="0" i="0" u="none" strike="noStrike" baseline="0" dirty="0">
                <a:latin typeface="CckvsmKnkdbtMyhlfsTheSansMonoConNormal"/>
              </a:rPr>
              <a:t>(level='id', axis=1)</a:t>
            </a:r>
            <a:endParaRPr lang="es-CO" dirty="0"/>
          </a:p>
        </p:txBody>
      </p:sp>
    </p:spTree>
    <p:extLst>
      <p:ext uri="{BB962C8B-B14F-4D97-AF65-F5344CB8AC3E}">
        <p14:creationId xmlns:p14="http://schemas.microsoft.com/office/powerpoint/2010/main" val="3526155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3" name="Freeform: Shape 22">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8" name="Rectangle 27">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53C8FEB6-C6C8-1EEF-FC70-AD37DB4BD536}"/>
              </a:ext>
            </a:extLst>
          </p:cNvPr>
          <p:cNvPicPr>
            <a:picLocks noChangeAspect="1"/>
          </p:cNvPicPr>
          <p:nvPr/>
        </p:nvPicPr>
        <p:blipFill rotWithShape="1">
          <a:blip r:embed="rId2"/>
          <a:srcRect t="15730"/>
          <a:stretch/>
        </p:blipFill>
        <p:spPr>
          <a:xfrm>
            <a:off x="21" y="11"/>
            <a:ext cx="12191979" cy="6857989"/>
          </a:xfrm>
          <a:prstGeom prst="rect">
            <a:avLst/>
          </a:prstGeom>
        </p:spPr>
      </p:pic>
      <p:sp>
        <p:nvSpPr>
          <p:cNvPr id="30" name="Rectangle 29">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485CD-FA4A-4FCE-8AD7-CF089DF10B72}"/>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a:solidFill>
                  <a:srgbClr val="FFFFFF"/>
                </a:solidFill>
              </a:rPr>
              <a:t>Preparación</a:t>
            </a:r>
            <a:r>
              <a:rPr lang="en-US" sz="4400" dirty="0">
                <a:solidFill>
                  <a:srgbClr val="FFFFFF"/>
                </a:solidFill>
              </a:rPr>
              <a:t> de </a:t>
            </a:r>
            <a:r>
              <a:rPr lang="en-US" sz="4400">
                <a:solidFill>
                  <a:srgbClr val="FFFFFF"/>
                </a:solidFill>
              </a:rPr>
              <a:t>los</a:t>
            </a:r>
            <a:r>
              <a:rPr lang="en-US" sz="4400" dirty="0">
                <a:solidFill>
                  <a:srgbClr val="FFFFFF"/>
                </a:solidFill>
              </a:rPr>
              <a:t> </a:t>
            </a:r>
            <a:r>
              <a:rPr lang="en-US" sz="4400" dirty="0" err="1">
                <a:solidFill>
                  <a:srgbClr val="FFFFFF"/>
                </a:solidFill>
              </a:rPr>
              <a:t>datos</a:t>
            </a:r>
            <a:endParaRPr lang="en-US" sz="4400" dirty="0">
              <a:solidFill>
                <a:srgbClr val="FFFFFF"/>
              </a:solidFill>
            </a:endParaRPr>
          </a:p>
        </p:txBody>
      </p:sp>
    </p:spTree>
    <p:extLst>
      <p:ext uri="{BB962C8B-B14F-4D97-AF65-F5344CB8AC3E}">
        <p14:creationId xmlns:p14="http://schemas.microsoft.com/office/powerpoint/2010/main" val="377920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DEFE-129A-8D5F-130E-BAC2BE060984}"/>
              </a:ext>
            </a:extLst>
          </p:cNvPr>
          <p:cNvSpPr>
            <a:spLocks noGrp="1"/>
          </p:cNvSpPr>
          <p:nvPr>
            <p:ph type="title"/>
          </p:nvPr>
        </p:nvSpPr>
        <p:spPr/>
        <p:txBody>
          <a:bodyPr/>
          <a:lstStyle/>
          <a:p>
            <a:r>
              <a:rPr lang="en-US" dirty="0" err="1"/>
              <a:t>Otras</a:t>
            </a:r>
            <a:r>
              <a:rPr lang="en-US" dirty="0"/>
              <a:t> </a:t>
            </a:r>
            <a:r>
              <a:rPr lang="en-US" dirty="0" err="1"/>
              <a:t>herramientas</a:t>
            </a:r>
            <a:r>
              <a:rPr lang="en-US" dirty="0"/>
              <a:t> de </a:t>
            </a:r>
            <a:r>
              <a:rPr lang="en-US" dirty="0" err="1"/>
              <a:t>preparación</a:t>
            </a:r>
            <a:r>
              <a:rPr lang="en-US" dirty="0"/>
              <a:t> de </a:t>
            </a:r>
            <a:r>
              <a:rPr lang="en-US" dirty="0" err="1"/>
              <a:t>datos</a:t>
            </a:r>
            <a:endParaRPr lang="es-CO" dirty="0"/>
          </a:p>
        </p:txBody>
      </p:sp>
      <p:pic>
        <p:nvPicPr>
          <p:cNvPr id="5" name="Content Placeholder 4">
            <a:extLst>
              <a:ext uri="{FF2B5EF4-FFF2-40B4-BE49-F238E27FC236}">
                <a16:creationId xmlns:a16="http://schemas.microsoft.com/office/drawing/2014/main" id="{FE223157-36A8-26B3-0375-F8BEF0E1E9A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2320" y="2247735"/>
            <a:ext cx="6538475" cy="1589747"/>
          </a:xfrm>
        </p:spPr>
      </p:pic>
      <p:pic>
        <p:nvPicPr>
          <p:cNvPr id="7" name="Picture 6">
            <a:extLst>
              <a:ext uri="{FF2B5EF4-FFF2-40B4-BE49-F238E27FC236}">
                <a16:creationId xmlns:a16="http://schemas.microsoft.com/office/drawing/2014/main" id="{C7CCAA12-4021-A656-BEEC-212AD8B5F9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370059" y="4061353"/>
            <a:ext cx="6465486" cy="1064277"/>
          </a:xfrm>
          <a:prstGeom prst="rect">
            <a:avLst/>
          </a:prstGeom>
        </p:spPr>
      </p:pic>
      <p:sp>
        <p:nvSpPr>
          <p:cNvPr id="9" name="TextBox 8">
            <a:extLst>
              <a:ext uri="{FF2B5EF4-FFF2-40B4-BE49-F238E27FC236}">
                <a16:creationId xmlns:a16="http://schemas.microsoft.com/office/drawing/2014/main" id="{9924A34B-D081-EF09-5DA2-E37AF4A0C6AA}"/>
              </a:ext>
            </a:extLst>
          </p:cNvPr>
          <p:cNvSpPr txBox="1"/>
          <p:nvPr/>
        </p:nvSpPr>
        <p:spPr>
          <a:xfrm>
            <a:off x="212320" y="5190527"/>
            <a:ext cx="6100996" cy="707886"/>
          </a:xfrm>
          <a:prstGeom prst="rect">
            <a:avLst/>
          </a:prstGeom>
          <a:noFill/>
        </p:spPr>
        <p:txBody>
          <a:bodyPr wrap="square">
            <a:spAutoFit/>
          </a:bodyPr>
          <a:lstStyle/>
          <a:p>
            <a:r>
              <a:rPr lang="es-CO" sz="2000" dirty="0">
                <a:latin typeface="Consolas" panose="020B0609020204030204" pitchFamily="49" charset="0"/>
              </a:rPr>
              <a:t>frame1.stack() 	frame1.unstack()</a:t>
            </a:r>
          </a:p>
          <a:p>
            <a:r>
              <a:rPr lang="es-CO" sz="2000" dirty="0">
                <a:latin typeface="Consolas" panose="020B0609020204030204" pitchFamily="49" charset="0"/>
              </a:rPr>
              <a:t>.</a:t>
            </a:r>
            <a:r>
              <a:rPr lang="es-CO" sz="2000" dirty="0" err="1">
                <a:latin typeface="Consolas" panose="020B0609020204030204" pitchFamily="49" charset="0"/>
              </a:rPr>
              <a:t>pivot</a:t>
            </a:r>
            <a:r>
              <a:rPr lang="es-CO" sz="2000" dirty="0">
                <a:latin typeface="Consolas" panose="020B0609020204030204" pitchFamily="49" charset="0"/>
              </a:rPr>
              <a:t>('color','</a:t>
            </a:r>
            <a:r>
              <a:rPr lang="es-CO" sz="2000" dirty="0" err="1">
                <a:latin typeface="Consolas" panose="020B0609020204030204" pitchFamily="49" charset="0"/>
              </a:rPr>
              <a:t>item</a:t>
            </a:r>
            <a:r>
              <a:rPr lang="es-CO" sz="2000" dirty="0">
                <a:latin typeface="Consolas" panose="020B0609020204030204" pitchFamily="49" charset="0"/>
              </a:rPr>
              <a:t>')</a:t>
            </a:r>
          </a:p>
        </p:txBody>
      </p:sp>
      <p:sp>
        <p:nvSpPr>
          <p:cNvPr id="4" name="CuadroTexto 3">
            <a:extLst>
              <a:ext uri="{FF2B5EF4-FFF2-40B4-BE49-F238E27FC236}">
                <a16:creationId xmlns:a16="http://schemas.microsoft.com/office/drawing/2014/main" id="{7482A08B-9629-33EB-3BF0-12DE4C70765F}"/>
              </a:ext>
            </a:extLst>
          </p:cNvPr>
          <p:cNvSpPr txBox="1"/>
          <p:nvPr/>
        </p:nvSpPr>
        <p:spPr>
          <a:xfrm>
            <a:off x="1456757" y="5963310"/>
            <a:ext cx="9713117" cy="646331"/>
          </a:xfrm>
          <a:prstGeom prst="rect">
            <a:avLst/>
          </a:prstGeom>
          <a:noFill/>
        </p:spPr>
        <p:txBody>
          <a:bodyPr wrap="square">
            <a:spAutoFit/>
          </a:bodyPr>
          <a:lstStyle/>
          <a:p>
            <a:r>
              <a:rPr lang="en-US" sz="1800" b="0" i="0" u="none" strike="noStrike" baseline="0" dirty="0" err="1"/>
              <a:t>Unir</a:t>
            </a:r>
            <a:r>
              <a:rPr lang="en-US" sz="1800" b="0" i="0" u="none" strike="noStrike" baseline="0" dirty="0"/>
              <a:t> </a:t>
            </a:r>
            <a:r>
              <a:rPr lang="en-US" sz="1800" b="0" i="0" u="none" strike="noStrike" baseline="0" dirty="0" err="1"/>
              <a:t>por</a:t>
            </a:r>
            <a:r>
              <a:rPr lang="en-US" sz="1800" b="0" i="0" u="none" strike="noStrike" baseline="0" dirty="0"/>
              <a:t> </a:t>
            </a:r>
            <a:r>
              <a:rPr lang="en-US" dirty="0"/>
              <a:t>index: </a:t>
            </a:r>
            <a:r>
              <a:rPr lang="en-US" sz="1800" b="0" i="0" u="none" strike="noStrike" baseline="0" dirty="0" err="1">
                <a:latin typeface="Consolas" panose="020B0609020204030204" pitchFamily="49" charset="0"/>
              </a:rPr>
              <a:t>pd.merge</a:t>
            </a:r>
            <a:r>
              <a:rPr lang="en-US" sz="1800" b="0" i="0" u="none" strike="noStrike" baseline="0" dirty="0">
                <a:latin typeface="Consolas" panose="020B0609020204030204" pitchFamily="49" charset="0"/>
              </a:rPr>
              <a:t>(frame1,frame2,right_index=True, </a:t>
            </a:r>
            <a:r>
              <a:rPr lang="en-US" sz="1800" b="0" i="0" u="none" strike="noStrike" baseline="0" dirty="0" err="1">
                <a:latin typeface="Consolas" panose="020B0609020204030204" pitchFamily="49" charset="0"/>
              </a:rPr>
              <a:t>left_index</a:t>
            </a:r>
            <a:r>
              <a:rPr lang="en-US" sz="1800" b="0" i="0" u="none" strike="noStrike" baseline="0" dirty="0">
                <a:latin typeface="Consolas" panose="020B0609020204030204" pitchFamily="49" charset="0"/>
              </a:rPr>
              <a:t>=True)</a:t>
            </a:r>
          </a:p>
          <a:p>
            <a:r>
              <a:rPr lang="en-US" dirty="0">
                <a:latin typeface="Consolas" panose="020B0609020204030204" pitchFamily="49" charset="0"/>
              </a:rPr>
              <a:t>O con </a:t>
            </a:r>
            <a:r>
              <a:rPr lang="en-US" dirty="0" err="1">
                <a:latin typeface="Consolas" panose="020B0609020204030204" pitchFamily="49" charset="0"/>
              </a:rPr>
              <a:t>concat</a:t>
            </a:r>
            <a:r>
              <a:rPr lang="en-US" dirty="0">
                <a:latin typeface="Consolas" panose="020B0609020204030204" pitchFamily="49" charset="0"/>
              </a:rPr>
              <a:t> con axis=1</a:t>
            </a:r>
          </a:p>
        </p:txBody>
      </p:sp>
    </p:spTree>
    <p:extLst>
      <p:ext uri="{BB962C8B-B14F-4D97-AF65-F5344CB8AC3E}">
        <p14:creationId xmlns:p14="http://schemas.microsoft.com/office/powerpoint/2010/main" val="116688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6DB3B-AE4B-4519-A491-AA69155E930B}"/>
              </a:ext>
            </a:extLst>
          </p:cNvPr>
          <p:cNvSpPr>
            <a:spLocks noGrp="1"/>
          </p:cNvSpPr>
          <p:nvPr>
            <p:ph type="title"/>
          </p:nvPr>
        </p:nvSpPr>
        <p:spPr/>
        <p:txBody>
          <a:bodyPr/>
          <a:lstStyle/>
          <a:p>
            <a:r>
              <a:rPr lang="en-US" dirty="0"/>
              <a:t>Series</a:t>
            </a:r>
          </a:p>
        </p:txBody>
      </p:sp>
      <p:pic>
        <p:nvPicPr>
          <p:cNvPr id="4" name="Picture 2" descr="Pandas drop column - How to Pandas drop multiple columns ?">
            <a:extLst>
              <a:ext uri="{FF2B5EF4-FFF2-40B4-BE49-F238E27FC236}">
                <a16:creationId xmlns:a16="http://schemas.microsoft.com/office/drawing/2014/main" id="{E5E93E36-68B1-46D6-BF78-80A027634F77}"/>
              </a:ext>
            </a:extLst>
          </p:cNvPr>
          <p:cNvPicPr>
            <a:picLocks noChangeAspect="1" noChangeArrowheads="1"/>
          </p:cNvPicPr>
          <p:nvPr/>
        </p:nvPicPr>
        <p:blipFill>
          <a:blip r:embed="rId2">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AD2DF1A9-05E3-4E4A-9C91-3212BD2024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929" y="2353157"/>
            <a:ext cx="4572638" cy="3305636"/>
          </a:xfrm>
          <a:prstGeom prst="rect">
            <a:avLst/>
          </a:prstGeom>
        </p:spPr>
      </p:pic>
      <p:pic>
        <p:nvPicPr>
          <p:cNvPr id="14" name="Imagen 13">
            <a:extLst>
              <a:ext uri="{FF2B5EF4-FFF2-40B4-BE49-F238E27FC236}">
                <a16:creationId xmlns:a16="http://schemas.microsoft.com/office/drawing/2014/main" id="{11F1A343-42BF-4718-B320-834F2A71954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03645" y="2636221"/>
            <a:ext cx="2391109" cy="2886478"/>
          </a:xfrm>
          <a:prstGeom prst="rect">
            <a:avLst/>
          </a:prstGeom>
        </p:spPr>
      </p:pic>
      <p:pic>
        <p:nvPicPr>
          <p:cNvPr id="16" name="Imagen 15">
            <a:extLst>
              <a:ext uri="{FF2B5EF4-FFF2-40B4-BE49-F238E27FC236}">
                <a16:creationId xmlns:a16="http://schemas.microsoft.com/office/drawing/2014/main" id="{033F2924-84FC-4376-B66A-FDDD4D0A23B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44832" y="2353157"/>
            <a:ext cx="3258005" cy="3877216"/>
          </a:xfrm>
          <a:prstGeom prst="rect">
            <a:avLst/>
          </a:prstGeom>
        </p:spPr>
      </p:pic>
      <p:pic>
        <p:nvPicPr>
          <p:cNvPr id="19" name="Imagen 18">
            <a:extLst>
              <a:ext uri="{FF2B5EF4-FFF2-40B4-BE49-F238E27FC236}">
                <a16:creationId xmlns:a16="http://schemas.microsoft.com/office/drawing/2014/main" id="{24EAFECB-183C-4E79-A646-72410ABDB56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827931" y="5949346"/>
            <a:ext cx="1438476" cy="562053"/>
          </a:xfrm>
          <a:prstGeom prst="rect">
            <a:avLst/>
          </a:prstGeom>
        </p:spPr>
      </p:pic>
      <p:sp>
        <p:nvSpPr>
          <p:cNvPr id="3" name="Marcador de contenido 2">
            <a:extLst>
              <a:ext uri="{FF2B5EF4-FFF2-40B4-BE49-F238E27FC236}">
                <a16:creationId xmlns:a16="http://schemas.microsoft.com/office/drawing/2014/main" id="{E4FA2F6A-96E9-923F-3006-DA06A09F4EAD}"/>
              </a:ext>
            </a:extLst>
          </p:cNvPr>
          <p:cNvSpPr>
            <a:spLocks noGrp="1"/>
          </p:cNvSpPr>
          <p:nvPr>
            <p:ph idx="1"/>
          </p:nvPr>
        </p:nvSpPr>
        <p:spPr>
          <a:xfrm>
            <a:off x="8396935" y="270985"/>
            <a:ext cx="2258365" cy="1752879"/>
          </a:xfrm>
        </p:spPr>
        <p:txBody>
          <a:bodyPr>
            <a:normAutofit fontScale="55000" lnSpcReduction="20000"/>
          </a:bodyPr>
          <a:lstStyle/>
          <a:p>
            <a:pPr marL="0" indent="0">
              <a:buNone/>
            </a:pPr>
            <a:r>
              <a:rPr lang="en-US" sz="4000" dirty="0" err="1"/>
              <a:t>data.values</a:t>
            </a:r>
            <a:endParaRPr lang="en-US" sz="4000" dirty="0"/>
          </a:p>
          <a:p>
            <a:pPr marL="0" indent="0">
              <a:buNone/>
            </a:pPr>
            <a:r>
              <a:rPr lang="en-US" sz="4000" dirty="0" err="1"/>
              <a:t>data.index</a:t>
            </a:r>
            <a:endParaRPr lang="en-US" sz="4000" dirty="0"/>
          </a:p>
          <a:p>
            <a:pPr marL="0" indent="0">
              <a:buNone/>
            </a:pPr>
            <a:r>
              <a:rPr lang="en-US" sz="4000" dirty="0"/>
              <a:t>data[0:2]</a:t>
            </a:r>
          </a:p>
          <a:p>
            <a:pPr marL="0" indent="0">
              <a:buNone/>
            </a:pPr>
            <a:r>
              <a:rPr lang="en-US" sz="4000" dirty="0"/>
              <a:t>data[1]=0</a:t>
            </a:r>
          </a:p>
        </p:txBody>
      </p:sp>
    </p:spTree>
    <p:extLst>
      <p:ext uri="{BB962C8B-B14F-4D97-AF65-F5344CB8AC3E}">
        <p14:creationId xmlns:p14="http://schemas.microsoft.com/office/powerpoint/2010/main" val="28948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ndo de tecnología de bloques y redes azules">
            <a:extLst>
              <a:ext uri="{FF2B5EF4-FFF2-40B4-BE49-F238E27FC236}">
                <a16:creationId xmlns:a16="http://schemas.microsoft.com/office/drawing/2014/main" id="{22EA2B2B-86AE-3850-1442-FC8E2FF2E076}"/>
              </a:ext>
            </a:extLst>
          </p:cNvPr>
          <p:cNvPicPr>
            <a:picLocks noChangeAspect="1"/>
          </p:cNvPicPr>
          <p:nvPr/>
        </p:nvPicPr>
        <p:blipFill rotWithShape="1">
          <a:blip r:embed="rId2"/>
          <a:srcRect b="-446"/>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312F6-D45E-C54F-9AD1-D457F78C3103}"/>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dirty="0" err="1">
                <a:solidFill>
                  <a:srgbClr val="FFFFFF"/>
                </a:solidFill>
              </a:rPr>
              <a:t>Transformación</a:t>
            </a:r>
            <a:r>
              <a:rPr lang="en-US" sz="4400" dirty="0">
                <a:solidFill>
                  <a:srgbClr val="FFFFFF"/>
                </a:solidFill>
              </a:rPr>
              <a:t> de </a:t>
            </a:r>
            <a:r>
              <a:rPr lang="en-US" sz="4400" dirty="0" err="1">
                <a:solidFill>
                  <a:srgbClr val="FFFFFF"/>
                </a:solidFill>
              </a:rPr>
              <a:t>los</a:t>
            </a:r>
            <a:r>
              <a:rPr lang="en-US" sz="4400" dirty="0">
                <a:solidFill>
                  <a:srgbClr val="FFFFFF"/>
                </a:solidFill>
              </a:rPr>
              <a:t> </a:t>
            </a:r>
            <a:r>
              <a:rPr lang="en-US" sz="4400" dirty="0" err="1">
                <a:solidFill>
                  <a:srgbClr val="FFFFFF"/>
                </a:solidFill>
              </a:rPr>
              <a:t>datos</a:t>
            </a:r>
            <a:endParaRPr lang="en-US" sz="4400" dirty="0">
              <a:solidFill>
                <a:srgbClr val="FFFFFF"/>
              </a:solidFill>
            </a:endParaRPr>
          </a:p>
        </p:txBody>
      </p:sp>
    </p:spTree>
    <p:extLst>
      <p:ext uri="{BB962C8B-B14F-4D97-AF65-F5344CB8AC3E}">
        <p14:creationId xmlns:p14="http://schemas.microsoft.com/office/powerpoint/2010/main" val="3506950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120E-08D6-D04E-8905-063F245F18CE}"/>
              </a:ext>
            </a:extLst>
          </p:cNvPr>
          <p:cNvSpPr>
            <a:spLocks noGrp="1"/>
          </p:cNvSpPr>
          <p:nvPr>
            <p:ph type="title"/>
          </p:nvPr>
        </p:nvSpPr>
        <p:spPr/>
        <p:txBody>
          <a:bodyPr/>
          <a:lstStyle/>
          <a:p>
            <a:r>
              <a:rPr lang="en-US" dirty="0" err="1"/>
              <a:t>Transformando</a:t>
            </a:r>
            <a:r>
              <a:rPr lang="en-US" dirty="0"/>
              <a:t> </a:t>
            </a:r>
            <a:r>
              <a:rPr lang="en-US" dirty="0" err="1"/>
              <a:t>los</a:t>
            </a:r>
            <a:r>
              <a:rPr lang="en-US" dirty="0"/>
              <a:t> </a:t>
            </a:r>
            <a:r>
              <a:rPr lang="en-US" dirty="0" err="1"/>
              <a:t>datos</a:t>
            </a:r>
            <a:endParaRPr lang="es-CO" dirty="0"/>
          </a:p>
        </p:txBody>
      </p:sp>
      <p:sp>
        <p:nvSpPr>
          <p:cNvPr id="3" name="Content Placeholder 2">
            <a:extLst>
              <a:ext uri="{FF2B5EF4-FFF2-40B4-BE49-F238E27FC236}">
                <a16:creationId xmlns:a16="http://schemas.microsoft.com/office/drawing/2014/main" id="{E3D74880-D1D8-B4DB-44AC-E5C76FCC9445}"/>
              </a:ext>
            </a:extLst>
          </p:cNvPr>
          <p:cNvSpPr>
            <a:spLocks noGrp="1"/>
          </p:cNvSpPr>
          <p:nvPr>
            <p:ph idx="1"/>
          </p:nvPr>
        </p:nvSpPr>
        <p:spPr>
          <a:xfrm>
            <a:off x="359764" y="2248257"/>
            <a:ext cx="10987790" cy="3650155"/>
          </a:xfrm>
        </p:spPr>
        <p:txBody>
          <a:bodyPr/>
          <a:lstStyle/>
          <a:p>
            <a:pPr algn="l"/>
            <a:r>
              <a:rPr lang="en-US" sz="1800" b="0" i="0" u="none" strike="noStrike" baseline="0" dirty="0" err="1">
                <a:latin typeface="MrkklsLwchcdWxwhwyTheSansMonoConNormal"/>
              </a:rPr>
              <a:t>dframe</a:t>
            </a:r>
            <a:r>
              <a:rPr lang="en-US" sz="1800" b="0" i="0" u="none" strike="noStrike" baseline="0" dirty="0">
                <a:latin typeface="MrkklsLwchcdWxwhwyTheSansMonoConNormal"/>
              </a:rPr>
              <a:t> = </a:t>
            </a:r>
            <a:r>
              <a:rPr lang="en-US" sz="1800" b="0" i="0" u="none" strike="noStrike" baseline="0" dirty="0" err="1">
                <a:latin typeface="MrkklsLwchcdWxwhwyTheSansMonoConNormal"/>
              </a:rPr>
              <a:t>pd.DataFrame</a:t>
            </a:r>
            <a:r>
              <a:rPr lang="en-US" sz="1800" b="0" i="0" u="none" strike="noStrike" baseline="0" dirty="0">
                <a:latin typeface="MrkklsLwchcdWxwhwyTheSansMonoConNormal"/>
              </a:rPr>
              <a:t>({ 'color': ['</a:t>
            </a:r>
            <a:r>
              <a:rPr lang="en-US" sz="1800" b="0" i="0" u="none" strike="noStrike" baseline="0" dirty="0" err="1">
                <a:latin typeface="MrkklsLwchcdWxwhwyTheSansMonoConNormal"/>
              </a:rPr>
              <a:t>white','white','red','red','white</a:t>
            </a:r>
            <a:r>
              <a:rPr lang="en-US" sz="1800" b="0" i="0" u="none" strike="noStrike" baseline="0" dirty="0">
                <a:latin typeface="MrkklsLwchcdWxwhwyTheSansMonoConNormal"/>
              </a:rPr>
              <a:t>'], 'value': [2,1,3,3,2]})</a:t>
            </a:r>
            <a:endParaRPr lang="es-CO" sz="1800" b="0" i="0" u="none" strike="noStrike" baseline="0" dirty="0">
              <a:latin typeface="Consolas" panose="020B0609020204030204" pitchFamily="49" charset="0"/>
            </a:endParaRPr>
          </a:p>
          <a:p>
            <a:r>
              <a:rPr lang="es-CO" sz="1800" b="0" i="0" u="none" strike="noStrike" baseline="0" dirty="0" err="1">
                <a:latin typeface="Consolas" panose="020B0609020204030204" pitchFamily="49" charset="0"/>
              </a:rPr>
              <a:t>dframe.duplicated</a:t>
            </a:r>
            <a:r>
              <a:rPr lang="es-CO" sz="1800" b="0" i="0" u="none" strike="noStrike" baseline="0" dirty="0">
                <a:latin typeface="Consolas" panose="020B0609020204030204" pitchFamily="49" charset="0"/>
              </a:rPr>
              <a:t>() 		</a:t>
            </a:r>
            <a:r>
              <a:rPr lang="es-CO" sz="1800" b="0" i="0" u="none" strike="noStrike" baseline="0" dirty="0" err="1">
                <a:latin typeface="Consolas" panose="020B0609020204030204" pitchFamily="49" charset="0"/>
              </a:rPr>
              <a:t>dframe</a:t>
            </a:r>
            <a:r>
              <a:rPr lang="es-CO" sz="1800" b="0" i="0" u="none" strike="noStrike" baseline="0" dirty="0">
                <a:latin typeface="Consolas" panose="020B0609020204030204" pitchFamily="49" charset="0"/>
              </a:rPr>
              <a:t>[</a:t>
            </a:r>
            <a:r>
              <a:rPr lang="es-CO" sz="1800" b="0" i="0" u="none" strike="noStrike" baseline="0" dirty="0" err="1">
                <a:latin typeface="Consolas" panose="020B0609020204030204" pitchFamily="49" charset="0"/>
              </a:rPr>
              <a:t>dframe.duplicated</a:t>
            </a:r>
            <a:r>
              <a:rPr lang="es-CO" sz="1800" b="0" i="0" u="none" strike="noStrike" baseline="0" dirty="0">
                <a:latin typeface="Consolas" panose="020B0609020204030204" pitchFamily="49" charset="0"/>
              </a:rPr>
              <a:t>()]		</a:t>
            </a:r>
            <a:r>
              <a:rPr lang="es-CO" sz="1800" b="0" i="0" u="none" strike="noStrike" baseline="0" dirty="0" err="1">
                <a:latin typeface="Consolas" panose="020B0609020204030204" pitchFamily="49" charset="0"/>
              </a:rPr>
              <a:t>drop_duplicates</a:t>
            </a:r>
            <a:r>
              <a:rPr lang="es-CO" sz="1800" b="0" i="0" u="none" strike="noStrike" baseline="0" dirty="0">
                <a:latin typeface="Consolas" panose="020B0609020204030204" pitchFamily="49" charset="0"/>
              </a:rPr>
              <a:t>()</a:t>
            </a:r>
          </a:p>
          <a:p>
            <a:r>
              <a:rPr lang="es-CO" sz="1800" dirty="0">
                <a:latin typeface="Consolas" panose="020B0609020204030204" pitchFamily="49" charset="0"/>
              </a:rPr>
              <a:t>Uso de </a:t>
            </a:r>
            <a:r>
              <a:rPr lang="es-CO" sz="1800" dirty="0" err="1">
                <a:latin typeface="Consolas" panose="020B0609020204030204" pitchFamily="49" charset="0"/>
              </a:rPr>
              <a:t>maps</a:t>
            </a:r>
            <a:r>
              <a:rPr lang="es-CO" sz="1800" dirty="0">
                <a:latin typeface="Consolas" panose="020B0609020204030204" pitchFamily="49" charset="0"/>
              </a:rPr>
              <a:t> para reemplazar datos, crear nuevas columnas o cambiar índices/columnas</a:t>
            </a:r>
          </a:p>
          <a:p>
            <a:r>
              <a:rPr lang="es-CO" sz="1800" dirty="0">
                <a:latin typeface="Consolas" panose="020B0609020204030204" pitchFamily="49" charset="0"/>
              </a:rPr>
              <a:t>.</a:t>
            </a:r>
            <a:r>
              <a:rPr lang="es-CO" sz="1800" dirty="0" err="1">
                <a:latin typeface="Consolas" panose="020B0609020204030204" pitchFamily="49" charset="0"/>
              </a:rPr>
              <a:t>replace</a:t>
            </a:r>
            <a:r>
              <a:rPr lang="es-CO" sz="1800" dirty="0">
                <a:latin typeface="Consolas" panose="020B0609020204030204" pitchFamily="49" charset="0"/>
              </a:rPr>
              <a:t>(MAP) .</a:t>
            </a:r>
            <a:r>
              <a:rPr lang="es-CO" sz="1800" dirty="0" err="1">
                <a:latin typeface="Consolas" panose="020B0609020204030204" pitchFamily="49" charset="0"/>
              </a:rPr>
              <a:t>map</a:t>
            </a:r>
            <a:r>
              <a:rPr lang="es-CO" sz="1800" dirty="0">
                <a:latin typeface="Consolas" panose="020B0609020204030204" pitchFamily="49" charset="0"/>
              </a:rPr>
              <a:t>(MAP) </a:t>
            </a:r>
          </a:p>
          <a:p>
            <a:r>
              <a:rPr lang="es-CO" sz="1800" dirty="0" err="1">
                <a:latin typeface="Consolas" panose="020B0609020204030204" pitchFamily="49" charset="0"/>
              </a:rPr>
              <a:t>Reindex</a:t>
            </a:r>
            <a:r>
              <a:rPr lang="es-CO" sz="1800" dirty="0">
                <a:latin typeface="Consolas" panose="020B0609020204030204" pitchFamily="49" charset="0"/>
              </a:rPr>
              <a:t>: .</a:t>
            </a:r>
            <a:r>
              <a:rPr lang="es-CO" sz="1800" dirty="0" err="1">
                <a:latin typeface="Consolas" panose="020B0609020204030204" pitchFamily="49" charset="0"/>
              </a:rPr>
              <a:t>rename</a:t>
            </a:r>
            <a:r>
              <a:rPr lang="es-CO" sz="1800" dirty="0">
                <a:latin typeface="Consolas" panose="020B0609020204030204" pitchFamily="49" charset="0"/>
              </a:rPr>
              <a:t>(MAP)</a:t>
            </a:r>
          </a:p>
          <a:p>
            <a:r>
              <a:rPr lang="es-CO" sz="1800" dirty="0" err="1">
                <a:latin typeface="Consolas" panose="020B0609020204030204" pitchFamily="49" charset="0"/>
              </a:rPr>
              <a:t>Recolumns</a:t>
            </a:r>
            <a:r>
              <a:rPr lang="es-CO" sz="1800" dirty="0">
                <a:latin typeface="Consolas" panose="020B0609020204030204" pitchFamily="49" charset="0"/>
              </a:rPr>
              <a:t> + </a:t>
            </a:r>
            <a:r>
              <a:rPr lang="es-CO" sz="1800" dirty="0" err="1">
                <a:latin typeface="Consolas" panose="020B0609020204030204" pitchFamily="49" charset="0"/>
              </a:rPr>
              <a:t>reindex</a:t>
            </a:r>
            <a:r>
              <a:rPr lang="es-CO" sz="1800" dirty="0">
                <a:latin typeface="Consolas" panose="020B0609020204030204" pitchFamily="49" charset="0"/>
              </a:rPr>
              <a:t>:</a:t>
            </a:r>
          </a:p>
          <a:p>
            <a:pPr lvl="1"/>
            <a:r>
              <a:rPr lang="en-US" sz="1800" b="0" i="0" u="none" strike="noStrike" baseline="0" dirty="0" err="1">
                <a:latin typeface="MrkklsLwchcdWxwhwyTheSansMonoConNormal"/>
              </a:rPr>
              <a:t>frame.rename</a:t>
            </a:r>
            <a:r>
              <a:rPr lang="en-US" sz="1800" b="0" i="0" u="none" strike="noStrike" baseline="0" dirty="0">
                <a:latin typeface="MrkklsLwchcdWxwhwyTheSansMonoConNormal"/>
              </a:rPr>
              <a:t>(index=MAP, columns=</a:t>
            </a:r>
            <a:r>
              <a:rPr lang="en-US" sz="1800" b="0" i="0" u="none" strike="noStrike" baseline="0" dirty="0" err="1">
                <a:latin typeface="MrkklsLwchcdWxwhwyTheSansMonoConNormal"/>
              </a:rPr>
              <a:t>cMAP</a:t>
            </a:r>
            <a:r>
              <a:rPr lang="en-US" sz="1800" b="0" i="0" u="none" strike="noStrike" baseline="0" dirty="0">
                <a:latin typeface="MrkklsLwchcdWxwhwyTheSansMonoConNormal"/>
              </a:rPr>
              <a:t>)</a:t>
            </a:r>
            <a:r>
              <a:rPr lang="es-CO" sz="1600" dirty="0">
                <a:latin typeface="Consolas" panose="020B0609020204030204" pitchFamily="49" charset="0"/>
              </a:rPr>
              <a:t> </a:t>
            </a:r>
            <a:endParaRPr lang="es-CO" dirty="0">
              <a:latin typeface="Consolas" panose="020B0609020204030204" pitchFamily="49" charset="0"/>
            </a:endParaRPr>
          </a:p>
        </p:txBody>
      </p:sp>
      <p:pic>
        <p:nvPicPr>
          <p:cNvPr id="5" name="Picture 4">
            <a:extLst>
              <a:ext uri="{FF2B5EF4-FFF2-40B4-BE49-F238E27FC236}">
                <a16:creationId xmlns:a16="http://schemas.microsoft.com/office/drawing/2014/main" id="{612804DF-B326-E722-E0EF-61E3A9DD095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018514" y="3647625"/>
            <a:ext cx="7173486" cy="1231674"/>
          </a:xfrm>
          <a:prstGeom prst="rect">
            <a:avLst/>
          </a:prstGeom>
        </p:spPr>
      </p:pic>
      <p:sp>
        <p:nvSpPr>
          <p:cNvPr id="6" name="Rectangle 5">
            <a:extLst>
              <a:ext uri="{FF2B5EF4-FFF2-40B4-BE49-F238E27FC236}">
                <a16:creationId xmlns:a16="http://schemas.microsoft.com/office/drawing/2014/main" id="{9AE27A19-4B1C-E631-1F58-1119D91D02B9}"/>
              </a:ext>
            </a:extLst>
          </p:cNvPr>
          <p:cNvSpPr/>
          <p:nvPr/>
        </p:nvSpPr>
        <p:spPr>
          <a:xfrm>
            <a:off x="359764" y="5199475"/>
            <a:ext cx="552497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chemeClr val="accent4"/>
                </a:solidFill>
                <a:effectLst/>
              </a:rPr>
              <a:t>inplace</a:t>
            </a:r>
            <a:r>
              <a:rPr lang="en-US" sz="5400" b="1" cap="none" spc="0" dirty="0">
                <a:ln/>
                <a:solidFill>
                  <a:schemeClr val="accent4"/>
                </a:solidFill>
                <a:effectLst/>
              </a:rPr>
              <a:t>=True/False</a:t>
            </a:r>
          </a:p>
        </p:txBody>
      </p:sp>
      <p:sp>
        <p:nvSpPr>
          <p:cNvPr id="7" name="Content Placeholder 2">
            <a:extLst>
              <a:ext uri="{FF2B5EF4-FFF2-40B4-BE49-F238E27FC236}">
                <a16:creationId xmlns:a16="http://schemas.microsoft.com/office/drawing/2014/main" id="{33272258-B5A6-9709-F983-A9F1EE919A2C}"/>
              </a:ext>
            </a:extLst>
          </p:cNvPr>
          <p:cNvSpPr txBox="1">
            <a:spLocks/>
          </p:cNvSpPr>
          <p:nvPr/>
        </p:nvSpPr>
        <p:spPr>
          <a:xfrm>
            <a:off x="6307262" y="5364267"/>
            <a:ext cx="5192691" cy="68654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t>Para hacer que modifique o no </a:t>
            </a:r>
            <a:r>
              <a:rPr lang="es-CO" sz="1800" dirty="0" err="1"/>
              <a:t>modfique</a:t>
            </a:r>
            <a:r>
              <a:rPr lang="es-CO" sz="1800" dirty="0"/>
              <a:t> los datos de la tabla original</a:t>
            </a:r>
            <a:endParaRPr lang="es-CO" dirty="0"/>
          </a:p>
        </p:txBody>
      </p:sp>
    </p:spTree>
    <p:extLst>
      <p:ext uri="{BB962C8B-B14F-4D97-AF65-F5344CB8AC3E}">
        <p14:creationId xmlns:p14="http://schemas.microsoft.com/office/powerpoint/2010/main" val="27061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E3D03-39EB-7351-B746-68C933D88496}"/>
              </a:ext>
            </a:extLst>
          </p:cNvPr>
          <p:cNvSpPr>
            <a:spLocks noGrp="1"/>
          </p:cNvSpPr>
          <p:nvPr>
            <p:ph type="title"/>
          </p:nvPr>
        </p:nvSpPr>
        <p:spPr/>
        <p:txBody>
          <a:bodyPr/>
          <a:lstStyle/>
          <a:p>
            <a:r>
              <a:rPr lang="en-US" dirty="0"/>
              <a:t>Binning</a:t>
            </a:r>
          </a:p>
        </p:txBody>
      </p:sp>
      <p:pic>
        <p:nvPicPr>
          <p:cNvPr id="5" name="Marcador de contenido 4">
            <a:extLst>
              <a:ext uri="{FF2B5EF4-FFF2-40B4-BE49-F238E27FC236}">
                <a16:creationId xmlns:a16="http://schemas.microsoft.com/office/drawing/2014/main" id="{E4860558-F4C5-8346-4397-4A339808767A}"/>
              </a:ext>
            </a:extLst>
          </p:cNvPr>
          <p:cNvPicPr>
            <a:picLocks noGrp="1" noChangeAspect="1"/>
          </p:cNvPicPr>
          <p:nvPr>
            <p:ph idx="1"/>
          </p:nvPr>
        </p:nvPicPr>
        <p:blipFill>
          <a:blip r:embed="rId2"/>
          <a:stretch>
            <a:fillRect/>
          </a:stretch>
        </p:blipFill>
        <p:spPr>
          <a:xfrm>
            <a:off x="741837" y="1849100"/>
            <a:ext cx="8635651" cy="3442747"/>
          </a:xfrm>
        </p:spPr>
      </p:pic>
      <p:sp>
        <p:nvSpPr>
          <p:cNvPr id="6" name="Content Placeholder 2">
            <a:extLst>
              <a:ext uri="{FF2B5EF4-FFF2-40B4-BE49-F238E27FC236}">
                <a16:creationId xmlns:a16="http://schemas.microsoft.com/office/drawing/2014/main" id="{E092FD84-C53D-E933-B2DC-98B13C029477}"/>
              </a:ext>
            </a:extLst>
          </p:cNvPr>
          <p:cNvSpPr txBox="1">
            <a:spLocks/>
          </p:cNvSpPr>
          <p:nvPr/>
        </p:nvSpPr>
        <p:spPr>
          <a:xfrm>
            <a:off x="741837" y="5369668"/>
            <a:ext cx="10987790" cy="14883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err="1">
                <a:latin typeface="MrkklsLwchcdWxwhwyTheSansMonoConNormal"/>
              </a:rPr>
              <a:t>cut</a:t>
            </a:r>
            <a:r>
              <a:rPr lang="es-ES" sz="1800" dirty="0">
                <a:latin typeface="MrkklsLwchcdWxwhwyTheSansMonoConNormal"/>
              </a:rPr>
              <a:t> tiene </a:t>
            </a:r>
            <a:r>
              <a:rPr lang="es-ES" sz="1800" dirty="0" err="1">
                <a:latin typeface="MrkklsLwchcdWxwhwyTheSansMonoConNormal"/>
              </a:rPr>
              <a:t>kwarg</a:t>
            </a:r>
            <a:r>
              <a:rPr lang="es-ES" sz="1800" dirty="0">
                <a:latin typeface="MrkklsLwchcdWxwhwyTheSansMonoConNormal"/>
              </a:rPr>
              <a:t> </a:t>
            </a:r>
            <a:r>
              <a:rPr lang="es-ES" sz="1800" dirty="0" err="1">
                <a:latin typeface="MrkklsLwchcdWxwhwyTheSansMonoConNormal"/>
              </a:rPr>
              <a:t>labels</a:t>
            </a:r>
            <a:r>
              <a:rPr lang="es-ES" sz="1800" dirty="0">
                <a:latin typeface="MrkklsLwchcdWxwhwyTheSansMonoConNormal"/>
              </a:rPr>
              <a:t> que son las etiquetas que le pondrá a cada intervalo</a:t>
            </a:r>
          </a:p>
          <a:p>
            <a:r>
              <a:rPr lang="es-ES" sz="1800" dirty="0">
                <a:latin typeface="MrkklsLwchcdWxwhwyTheSansMonoConNormal"/>
              </a:rPr>
              <a:t>Si </a:t>
            </a:r>
            <a:r>
              <a:rPr lang="es-ES" sz="1800" dirty="0" err="1">
                <a:latin typeface="MrkklsLwchcdWxwhwyTheSansMonoConNormal"/>
              </a:rPr>
              <a:t>bins</a:t>
            </a:r>
            <a:r>
              <a:rPr lang="es-ES" sz="1800" dirty="0">
                <a:latin typeface="MrkklsLwchcdWxwhwyTheSansMonoConNormal"/>
              </a:rPr>
              <a:t> no es un array sino un número se dividirá en esa cantidad de intervalos</a:t>
            </a:r>
          </a:p>
          <a:p>
            <a:r>
              <a:rPr lang="es-ES" sz="1800" dirty="0" err="1">
                <a:latin typeface="MrkklsLwchcdWxwhwyTheSansMonoConNormal"/>
              </a:rPr>
              <a:t>qcut</a:t>
            </a:r>
            <a:r>
              <a:rPr lang="es-ES" sz="1800" dirty="0">
                <a:latin typeface="MrkklsLwchcdWxwhwyTheSansMonoConNormal"/>
              </a:rPr>
              <a:t> similar pero </a:t>
            </a:r>
            <a:r>
              <a:rPr lang="es-ES" sz="1800" dirty="0" err="1">
                <a:latin typeface="MrkklsLwchcdWxwhwyTheSansMonoConNormal"/>
              </a:rPr>
              <a:t>bins</a:t>
            </a:r>
            <a:r>
              <a:rPr lang="es-ES" sz="1800" dirty="0">
                <a:latin typeface="MrkklsLwchcdWxwhwyTheSansMonoConNormal"/>
              </a:rPr>
              <a:t> debe ser entero y fija automáticamente los límites de los intervalos</a:t>
            </a:r>
          </a:p>
          <a:p>
            <a:r>
              <a:rPr lang="es-ES" sz="1800" dirty="0" err="1">
                <a:latin typeface="MrkklsLwchcdWxwhwyTheSansMonoConNormal"/>
              </a:rPr>
              <a:t>bins</a:t>
            </a:r>
            <a:r>
              <a:rPr lang="es-ES" sz="1800" dirty="0">
                <a:latin typeface="MrkklsLwchcdWxwhwyTheSansMonoConNormal"/>
              </a:rPr>
              <a:t> define los límites de los intervalos, no los porcentajes</a:t>
            </a:r>
            <a:endParaRPr lang="es-CO" dirty="0">
              <a:latin typeface="Consolas" panose="020B0609020204030204" pitchFamily="49" charset="0"/>
            </a:endParaRPr>
          </a:p>
        </p:txBody>
      </p:sp>
    </p:spTree>
    <p:extLst>
      <p:ext uri="{BB962C8B-B14F-4D97-AF65-F5344CB8AC3E}">
        <p14:creationId xmlns:p14="http://schemas.microsoft.com/office/powerpoint/2010/main" val="384353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DE8218-03CF-EEE8-4BC4-224811A175BF}"/>
              </a:ext>
            </a:extLst>
          </p:cNvPr>
          <p:cNvSpPr>
            <a:spLocks noGrp="1"/>
          </p:cNvSpPr>
          <p:nvPr>
            <p:ph type="title"/>
          </p:nvPr>
        </p:nvSpPr>
        <p:spPr/>
        <p:txBody>
          <a:bodyPr/>
          <a:lstStyle/>
          <a:p>
            <a:r>
              <a:rPr lang="en-US" dirty="0" err="1"/>
              <a:t>Otras</a:t>
            </a:r>
            <a:r>
              <a:rPr lang="en-US" dirty="0"/>
              <a:t> </a:t>
            </a:r>
            <a:r>
              <a:rPr lang="en-US" dirty="0" err="1"/>
              <a:t>herrmientas</a:t>
            </a:r>
            <a:endParaRPr lang="en-US" dirty="0"/>
          </a:p>
        </p:txBody>
      </p:sp>
      <p:sp>
        <p:nvSpPr>
          <p:cNvPr id="3" name="Marcador de contenido 2">
            <a:extLst>
              <a:ext uri="{FF2B5EF4-FFF2-40B4-BE49-F238E27FC236}">
                <a16:creationId xmlns:a16="http://schemas.microsoft.com/office/drawing/2014/main" id="{1F04D611-896C-FDC8-C950-866FA896ED6C}"/>
              </a:ext>
            </a:extLst>
          </p:cNvPr>
          <p:cNvSpPr>
            <a:spLocks noGrp="1"/>
          </p:cNvSpPr>
          <p:nvPr>
            <p:ph idx="1"/>
          </p:nvPr>
        </p:nvSpPr>
        <p:spPr/>
        <p:txBody>
          <a:bodyPr/>
          <a:lstStyle/>
          <a:p>
            <a:pPr marL="0" indent="0">
              <a:buNone/>
            </a:pPr>
            <a:r>
              <a:rPr lang="en-US" sz="1800" b="1" i="0" u="none" strike="noStrike" baseline="0" dirty="0" err="1">
                <a:latin typeface="MrkklsLwchcdWxwhwyTheSansMonoConNormal"/>
              </a:rPr>
              <a:t>Detalles</a:t>
            </a:r>
            <a:r>
              <a:rPr lang="en-US" sz="1800" b="1" i="0" u="none" strike="noStrike" baseline="0" dirty="0">
                <a:latin typeface="MrkklsLwchcdWxwhwyTheSansMonoConNormal"/>
              </a:rPr>
              <a:t> </a:t>
            </a:r>
            <a:r>
              <a:rPr lang="en-US" sz="1800" b="1" i="0" u="none" strike="noStrike" baseline="0" dirty="0" err="1">
                <a:latin typeface="MrkklsLwchcdWxwhwyTheSansMonoConNormal"/>
              </a:rPr>
              <a:t>estadísticos</a:t>
            </a:r>
            <a:endParaRPr lang="en-US" sz="1800" b="1" i="0" u="none" strike="noStrike" baseline="0" dirty="0">
              <a:latin typeface="MrkklsLwchcdWxwhwyTheSansMonoConNormal"/>
            </a:endParaRPr>
          </a:p>
          <a:p>
            <a:r>
              <a:rPr lang="en-US" sz="1800" b="0" i="0" u="none" strike="noStrike" baseline="0" dirty="0" err="1">
                <a:latin typeface="MrkklsLwchcdWxwhwyTheSansMonoConNormal"/>
              </a:rPr>
              <a:t>randframe</a:t>
            </a:r>
            <a:r>
              <a:rPr lang="en-US" sz="1800" b="0" i="0" u="none" strike="noStrike" baseline="0" dirty="0">
                <a:latin typeface="MrkklsLwchcdWxwhwyTheSansMonoConNormal"/>
              </a:rPr>
              <a:t> = </a:t>
            </a:r>
            <a:r>
              <a:rPr lang="en-US" sz="1800" b="0" i="0" u="none" strike="noStrike" baseline="0" dirty="0" err="1">
                <a:latin typeface="MrkklsLwchcdWxwhwyTheSansMonoConNormal"/>
              </a:rPr>
              <a:t>pd.DataFrame</a:t>
            </a:r>
            <a:r>
              <a:rPr lang="en-US" sz="1800" b="0" i="0" u="none" strike="noStrike" baseline="0" dirty="0">
                <a:latin typeface="MrkklsLwchcdWxwhwyTheSansMonoConNormal"/>
              </a:rPr>
              <a:t>(</a:t>
            </a:r>
            <a:r>
              <a:rPr lang="en-US" sz="1800" b="0" i="0" u="none" strike="noStrike" baseline="0" dirty="0" err="1">
                <a:latin typeface="MrkklsLwchcdWxwhwyTheSansMonoConNormal"/>
              </a:rPr>
              <a:t>np.random.randn</a:t>
            </a:r>
            <a:r>
              <a:rPr lang="en-US" sz="1800" b="0" i="0" u="none" strike="noStrike" baseline="0" dirty="0">
                <a:latin typeface="MrkklsLwchcdWxwhwyTheSansMonoConNormal"/>
              </a:rPr>
              <a:t>(1000,3))</a:t>
            </a:r>
          </a:p>
          <a:p>
            <a:r>
              <a:rPr lang="en-US" sz="1800" b="0" i="0" u="none" strike="noStrike" baseline="0" dirty="0" err="1">
                <a:latin typeface="MrkklsLwchcdWxwhwyTheSansMonoConNormal"/>
              </a:rPr>
              <a:t>randframe.describe</a:t>
            </a:r>
            <a:r>
              <a:rPr lang="en-US" sz="1800" b="0" i="0" u="none" strike="noStrike" baseline="0" dirty="0">
                <a:latin typeface="MrkklsLwchcdWxwhwyTheSansMonoConNormal"/>
              </a:rPr>
              <a:t>()</a:t>
            </a:r>
          </a:p>
          <a:p>
            <a:r>
              <a:rPr lang="en-US" sz="1800" b="0" i="0" u="none" strike="noStrike" baseline="0" dirty="0" err="1">
                <a:latin typeface="MrkklsLwchcdWxwhwyTheSansMonoConNormal"/>
              </a:rPr>
              <a:t>randframe</a:t>
            </a:r>
            <a:r>
              <a:rPr lang="en-US" sz="1800" b="0" i="0" u="none" strike="noStrike" baseline="0" dirty="0">
                <a:latin typeface="MrkklsLwchcdWxwhwyTheSansMonoConNormal"/>
              </a:rPr>
              <a:t>[(</a:t>
            </a:r>
            <a:r>
              <a:rPr lang="en-US" sz="1800" b="0" i="0" u="none" strike="noStrike" baseline="0" dirty="0" err="1">
                <a:latin typeface="MrkklsLwchcdWxwhwyTheSansMonoConNormal"/>
              </a:rPr>
              <a:t>np.abs</a:t>
            </a:r>
            <a:r>
              <a:rPr lang="en-US" sz="1800" b="0" i="0" u="none" strike="noStrike" baseline="0" dirty="0">
                <a:latin typeface="MrkklsLwchcdWxwhwyTheSansMonoConNormal"/>
              </a:rPr>
              <a:t>(</a:t>
            </a:r>
            <a:r>
              <a:rPr lang="en-US" sz="1800" b="0" i="0" u="none" strike="noStrike" baseline="0" dirty="0" err="1">
                <a:latin typeface="MrkklsLwchcdWxwhwyTheSansMonoConNormal"/>
              </a:rPr>
              <a:t>randframe</a:t>
            </a:r>
            <a:r>
              <a:rPr lang="en-US" sz="1800" b="0" i="0" u="none" strike="noStrike" baseline="0" dirty="0">
                <a:latin typeface="MrkklsLwchcdWxwhwyTheSansMonoConNormal"/>
              </a:rPr>
              <a:t>) &gt; (3*</a:t>
            </a:r>
            <a:r>
              <a:rPr lang="en-US" sz="1800" b="0" i="0" u="none" strike="noStrike" baseline="0" dirty="0" err="1">
                <a:latin typeface="MrkklsLwchcdWxwhwyTheSansMonoConNormal"/>
              </a:rPr>
              <a:t>randframe.std</a:t>
            </a:r>
            <a:r>
              <a:rPr lang="en-US" sz="1800" b="0" i="0" u="none" strike="noStrike" baseline="0" dirty="0">
                <a:latin typeface="MrkklsLwchcdWxwhwyTheSansMonoConNormal"/>
              </a:rPr>
              <a:t>())).any(1)]</a:t>
            </a:r>
          </a:p>
          <a:p>
            <a:pPr marL="0" indent="0">
              <a:buNone/>
            </a:pPr>
            <a:r>
              <a:rPr lang="en-US" sz="1800" b="1" dirty="0" err="1">
                <a:latin typeface="MrkklsLwchcdWxwhwyTheSansMonoConNormal"/>
              </a:rPr>
              <a:t>Muestreo</a:t>
            </a:r>
            <a:r>
              <a:rPr lang="en-US" sz="1800" b="1" dirty="0">
                <a:latin typeface="MrkklsLwchcdWxwhwyTheSansMonoConNormal"/>
              </a:rPr>
              <a:t> </a:t>
            </a:r>
            <a:r>
              <a:rPr lang="en-US" sz="1800" b="1" dirty="0" err="1">
                <a:latin typeface="MrkklsLwchcdWxwhwyTheSansMonoConNormal"/>
              </a:rPr>
              <a:t>aleatorio</a:t>
            </a:r>
            <a:endParaRPr lang="en-US" b="1" dirty="0"/>
          </a:p>
        </p:txBody>
      </p:sp>
      <p:pic>
        <p:nvPicPr>
          <p:cNvPr id="5" name="Imagen 4">
            <a:extLst>
              <a:ext uri="{FF2B5EF4-FFF2-40B4-BE49-F238E27FC236}">
                <a16:creationId xmlns:a16="http://schemas.microsoft.com/office/drawing/2014/main" id="{33697F06-97FF-E44F-326A-40C835BB5E7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67161" y="4148123"/>
            <a:ext cx="5258489" cy="2298793"/>
          </a:xfrm>
          <a:prstGeom prst="rect">
            <a:avLst/>
          </a:prstGeom>
        </p:spPr>
      </p:pic>
    </p:spTree>
    <p:extLst>
      <p:ext uri="{BB962C8B-B14F-4D97-AF65-F5344CB8AC3E}">
        <p14:creationId xmlns:p14="http://schemas.microsoft.com/office/powerpoint/2010/main" val="2700423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abstract blue and gold cube illustration">
            <a:extLst>
              <a:ext uri="{FF2B5EF4-FFF2-40B4-BE49-F238E27FC236}">
                <a16:creationId xmlns:a16="http://schemas.microsoft.com/office/drawing/2014/main" id="{611829BA-8B4C-BE36-85FA-D81EA69B340B}"/>
              </a:ext>
            </a:extLst>
          </p:cNvPr>
          <p:cNvPicPr>
            <a:picLocks noChangeAspect="1"/>
          </p:cNvPicPr>
          <p:nvPr/>
        </p:nvPicPr>
        <p:blipFill rotWithShape="1">
          <a:blip r:embed="rId2"/>
          <a:srcRect b="6250"/>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A566F-2784-790E-22DB-57C36D67DA1C}"/>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dirty="0" err="1">
                <a:solidFill>
                  <a:srgbClr val="FFFFFF"/>
                </a:solidFill>
              </a:rPr>
              <a:t>Agrupamiento</a:t>
            </a:r>
            <a:r>
              <a:rPr lang="en-US" sz="4400" dirty="0">
                <a:solidFill>
                  <a:srgbClr val="FFFFFF"/>
                </a:solidFill>
              </a:rPr>
              <a:t> de </a:t>
            </a:r>
            <a:r>
              <a:rPr lang="en-US" sz="4400" dirty="0" err="1">
                <a:solidFill>
                  <a:srgbClr val="FFFFFF"/>
                </a:solidFill>
              </a:rPr>
              <a:t>datos</a:t>
            </a:r>
            <a:endParaRPr lang="en-US" sz="4400" dirty="0">
              <a:solidFill>
                <a:srgbClr val="FFFFFF"/>
              </a:solidFill>
            </a:endParaRPr>
          </a:p>
        </p:txBody>
      </p:sp>
    </p:spTree>
    <p:extLst>
      <p:ext uri="{BB962C8B-B14F-4D97-AF65-F5344CB8AC3E}">
        <p14:creationId xmlns:p14="http://schemas.microsoft.com/office/powerpoint/2010/main" val="3311836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262FA-D5CE-FBFC-5159-DB8A94416CE5}"/>
              </a:ext>
            </a:extLst>
          </p:cNvPr>
          <p:cNvSpPr>
            <a:spLocks noGrp="1"/>
          </p:cNvSpPr>
          <p:nvPr>
            <p:ph type="title"/>
          </p:nvPr>
        </p:nvSpPr>
        <p:spPr>
          <a:xfrm>
            <a:off x="966744" y="7477"/>
            <a:ext cx="9076329" cy="1064277"/>
          </a:xfrm>
        </p:spPr>
        <p:txBody>
          <a:bodyPr/>
          <a:lstStyle/>
          <a:p>
            <a:r>
              <a:rPr lang="en-US" dirty="0" err="1"/>
              <a:t>Groupby</a:t>
            </a:r>
            <a:r>
              <a:rPr lang="en-US" dirty="0"/>
              <a:t> y </a:t>
            </a:r>
            <a:r>
              <a:rPr lang="en-US" dirty="0" err="1"/>
              <a:t>el</a:t>
            </a:r>
            <a:r>
              <a:rPr lang="en-US" dirty="0"/>
              <a:t> </a:t>
            </a:r>
            <a:r>
              <a:rPr lang="en-US" i="1" dirty="0"/>
              <a:t>split-apply-combine</a:t>
            </a:r>
          </a:p>
        </p:txBody>
      </p:sp>
      <p:sp>
        <p:nvSpPr>
          <p:cNvPr id="3" name="Marcador de contenido 2">
            <a:extLst>
              <a:ext uri="{FF2B5EF4-FFF2-40B4-BE49-F238E27FC236}">
                <a16:creationId xmlns:a16="http://schemas.microsoft.com/office/drawing/2014/main" id="{1F2E801D-649E-9B19-46B0-5477C6393B1D}"/>
              </a:ext>
            </a:extLst>
          </p:cNvPr>
          <p:cNvSpPr>
            <a:spLocks noGrp="1"/>
          </p:cNvSpPr>
          <p:nvPr>
            <p:ph idx="1"/>
          </p:nvPr>
        </p:nvSpPr>
        <p:spPr>
          <a:xfrm>
            <a:off x="0" y="1296147"/>
            <a:ext cx="6814869" cy="3650155"/>
          </a:xfrm>
        </p:spPr>
        <p:txBody>
          <a:bodyPr/>
          <a:lstStyle/>
          <a:p>
            <a:pPr algn="l"/>
            <a:r>
              <a:rPr lang="en-US" sz="1800" b="0" i="0" u="none" strike="noStrike" baseline="0" dirty="0">
                <a:latin typeface="MrkklsLwchcdWxwhwyTheSansMonoConNormal"/>
              </a:rPr>
              <a:t>frame = </a:t>
            </a:r>
            <a:r>
              <a:rPr lang="en-US" sz="1800" b="0" i="0" u="none" strike="noStrike" baseline="0" dirty="0" err="1">
                <a:latin typeface="MrkklsLwchcdWxwhwyTheSansMonoConNormal"/>
              </a:rPr>
              <a:t>pd.DataFrame</a:t>
            </a:r>
            <a:r>
              <a:rPr lang="en-US" sz="1800" b="0" i="0" u="none" strike="noStrike" baseline="0" dirty="0">
                <a:latin typeface="MrkklsLwchcdWxwhwyTheSansMonoConNormal"/>
              </a:rPr>
              <a:t>({ 'color': ['</a:t>
            </a:r>
            <a:r>
              <a:rPr lang="en-US" sz="1800" b="0" i="0" u="none" strike="noStrike" baseline="0" dirty="0" err="1">
                <a:latin typeface="MrkklsLwchcdWxwhwyTheSansMonoConNormal"/>
              </a:rPr>
              <a:t>white','red','green','red','green</a:t>
            </a:r>
            <a:r>
              <a:rPr lang="en-US" sz="1800" b="0" i="0" u="none" strike="noStrike" baseline="0" dirty="0">
                <a:latin typeface="MrkklsLwchcdWxwhwyTheSansMonoConNormal"/>
              </a:rPr>
              <a:t>’], 'object': ['</a:t>
            </a:r>
            <a:r>
              <a:rPr lang="en-US" sz="1800" b="0" i="0" u="none" strike="noStrike" baseline="0" dirty="0" err="1">
                <a:latin typeface="MrkklsLwchcdWxwhwyTheSansMonoConNormal"/>
              </a:rPr>
              <a:t>pen','pencil','pencil','ashtray','pen</a:t>
            </a:r>
            <a:r>
              <a:rPr lang="en-US" sz="1800" b="0" i="0" u="none" strike="noStrike" baseline="0" dirty="0">
                <a:latin typeface="MrkklsLwchcdWxwhwyTheSansMonoConNormal"/>
              </a:rPr>
              <a:t>’], 'price1' : [5.56,4.20,1.30,0.56,2.75], 'price2' : [4.75,4.12,1.60,0.75,3.15]})</a:t>
            </a:r>
          </a:p>
          <a:p>
            <a:pPr algn="l"/>
            <a:r>
              <a:rPr lang="en-US" sz="1800" b="0" i="0" u="none" strike="noStrike" baseline="0" dirty="0">
                <a:latin typeface="MrkklsLwchcdWxwhwyTheSansMonoConNormal"/>
              </a:rPr>
              <a:t>group = frame['price1'].</a:t>
            </a:r>
            <a:r>
              <a:rPr lang="en-US" sz="1800" b="0" i="0" u="none" strike="noStrike" baseline="0" dirty="0" err="1">
                <a:latin typeface="MrkklsLwchcdWxwhwyTheSansMonoConNormal"/>
              </a:rPr>
              <a:t>groupby</a:t>
            </a:r>
            <a:r>
              <a:rPr lang="en-US" sz="1800" b="0" i="0" u="none" strike="noStrike" baseline="0" dirty="0">
                <a:latin typeface="MrkklsLwchcdWxwhwyTheSansMonoConNormal"/>
              </a:rPr>
              <a:t>(frame['color’])</a:t>
            </a:r>
            <a:endParaRPr lang="en-US" sz="1800" dirty="0">
              <a:latin typeface="MrkklsLwchcdWxwhwyTheSansMonoConNormal"/>
            </a:endParaRPr>
          </a:p>
          <a:p>
            <a:pPr algn="l"/>
            <a:r>
              <a:rPr lang="en-US" sz="1800" b="0" i="0" u="none" strike="noStrike" baseline="0" dirty="0" err="1">
                <a:latin typeface="MrkklsLwchcdWxwhwyTheSansMonoConNormal"/>
              </a:rPr>
              <a:t>group.mean</a:t>
            </a:r>
            <a:r>
              <a:rPr lang="en-US" sz="1800" b="0" i="0" u="none" strike="noStrike" baseline="0" dirty="0">
                <a:latin typeface="MrkklsLwchcdWxwhwyTheSansMonoConNormal"/>
              </a:rPr>
              <a:t>()		</a:t>
            </a:r>
            <a:r>
              <a:rPr lang="en-US" sz="1800" b="0" i="0" u="none" strike="noStrike" baseline="0" dirty="0" err="1">
                <a:latin typeface="MrkklsLwchcdWxwhwyTheSansMonoConNormal"/>
              </a:rPr>
              <a:t>group.</a:t>
            </a:r>
            <a:r>
              <a:rPr lang="en-US" sz="1800" dirty="0" err="1">
                <a:latin typeface="MrkklsLwchcdWxwhwyTheSansMonoConNormal"/>
              </a:rPr>
              <a:t>sum</a:t>
            </a:r>
            <a:r>
              <a:rPr lang="en-US" sz="1800" dirty="0">
                <a:latin typeface="MrkklsLwchcdWxwhwyTheSansMonoConNormal"/>
              </a:rPr>
              <a:t>(</a:t>
            </a:r>
            <a:r>
              <a:rPr lang="en-US" sz="1800" b="0" i="0" u="none" strike="noStrike" baseline="0" dirty="0">
                <a:latin typeface="MrkklsLwchcdWxwhwyTheSansMonoConNormal"/>
              </a:rPr>
              <a:t>)		</a:t>
            </a:r>
            <a:r>
              <a:rPr lang="en-US" sz="1800" b="0" i="0" u="none" strike="noStrike" baseline="0" dirty="0" err="1">
                <a:latin typeface="MrkklsLwchcdWxwhwyTheSansMonoConNormal"/>
              </a:rPr>
              <a:t>group.</a:t>
            </a:r>
            <a:r>
              <a:rPr lang="en-US" sz="1800" dirty="0" err="1">
                <a:latin typeface="MrkklsLwchcdWxwhwyTheSansMonoConNormal"/>
              </a:rPr>
              <a:t>std</a:t>
            </a:r>
            <a:r>
              <a:rPr lang="en-US" sz="1800" b="0" i="0" u="none" strike="noStrike" baseline="0" dirty="0">
                <a:latin typeface="MrkklsLwchcdWxwhwyTheSansMonoConNormal"/>
              </a:rPr>
              <a:t>()</a:t>
            </a:r>
          </a:p>
          <a:p>
            <a:pPr algn="l"/>
            <a:r>
              <a:rPr lang="en-US" sz="1800" b="0" i="0" u="none" strike="noStrike" baseline="0" dirty="0">
                <a:latin typeface="MrkklsLwchcdWxwhwyTheSansMonoConNormal"/>
              </a:rPr>
              <a:t>group2 = frame['price1'].</a:t>
            </a:r>
            <a:r>
              <a:rPr lang="en-US" sz="1800" b="0" i="0" u="none" strike="noStrike" baseline="0" dirty="0" err="1">
                <a:latin typeface="MrkklsLwchcdWxwhwyTheSansMonoConNormal"/>
              </a:rPr>
              <a:t>groupby</a:t>
            </a:r>
            <a:r>
              <a:rPr lang="en-US" sz="1800" b="0" i="0" u="none" strike="noStrike" baseline="0" dirty="0">
                <a:latin typeface="MrkklsLwchcdWxwhwyTheSansMonoConNormal"/>
              </a:rPr>
              <a:t>([frame['color'],frame['object’]])</a:t>
            </a:r>
            <a:endParaRPr lang="en-US" sz="1800" dirty="0">
              <a:latin typeface="MrkklsLwchcdWxwhwyTheSansMonoConNormal"/>
            </a:endParaRPr>
          </a:p>
          <a:p>
            <a:pPr algn="l"/>
            <a:r>
              <a:rPr lang="en-US" sz="1800" b="0" i="0" u="none" strike="noStrike" baseline="0" dirty="0">
                <a:latin typeface="MrkklsLwchcdWxwhwyTheSansMonoConNormal"/>
              </a:rPr>
              <a:t>frame[['price1','price2']].</a:t>
            </a:r>
            <a:r>
              <a:rPr lang="en-US" sz="1800" b="0" i="0" u="none" strike="noStrike" baseline="0" dirty="0" err="1">
                <a:latin typeface="MrkklsLwchcdWxwhwyTheSansMonoConNormal"/>
              </a:rPr>
              <a:t>groupby</a:t>
            </a:r>
            <a:r>
              <a:rPr lang="en-US" sz="1800" b="0" i="0" u="none" strike="noStrike" baseline="0" dirty="0">
                <a:latin typeface="MrkklsLwchcdWxwhwyTheSansMonoConNormal"/>
              </a:rPr>
              <a:t>(frame['color']).mean()</a:t>
            </a:r>
            <a:endParaRPr lang="en-US" dirty="0"/>
          </a:p>
        </p:txBody>
      </p:sp>
      <p:pic>
        <p:nvPicPr>
          <p:cNvPr id="5" name="Imagen 4">
            <a:extLst>
              <a:ext uri="{FF2B5EF4-FFF2-40B4-BE49-F238E27FC236}">
                <a16:creationId xmlns:a16="http://schemas.microsoft.com/office/drawing/2014/main" id="{166A7363-8D01-A2D7-75CB-87BC8F81150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44244" y="1000372"/>
            <a:ext cx="5087060" cy="2038635"/>
          </a:xfrm>
          <a:prstGeom prst="rect">
            <a:avLst/>
          </a:prstGeom>
        </p:spPr>
      </p:pic>
      <p:pic>
        <p:nvPicPr>
          <p:cNvPr id="7" name="Imagen 6">
            <a:extLst>
              <a:ext uri="{FF2B5EF4-FFF2-40B4-BE49-F238E27FC236}">
                <a16:creationId xmlns:a16="http://schemas.microsoft.com/office/drawing/2014/main" id="{CA136E6B-1CD0-1B30-8614-1F0E11AA69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77639" y="4136991"/>
            <a:ext cx="4253665" cy="883683"/>
          </a:xfrm>
          <a:prstGeom prst="rect">
            <a:avLst/>
          </a:prstGeom>
        </p:spPr>
      </p:pic>
      <p:sp>
        <p:nvSpPr>
          <p:cNvPr id="8" name="Marcador de contenido 2">
            <a:extLst>
              <a:ext uri="{FF2B5EF4-FFF2-40B4-BE49-F238E27FC236}">
                <a16:creationId xmlns:a16="http://schemas.microsoft.com/office/drawing/2014/main" id="{C26D2B4C-54EF-B682-6EE2-4523031FF64A}"/>
              </a:ext>
            </a:extLst>
          </p:cNvPr>
          <p:cNvSpPr txBox="1">
            <a:spLocks/>
          </p:cNvSpPr>
          <p:nvPr/>
        </p:nvSpPr>
        <p:spPr>
          <a:xfrm>
            <a:off x="7274696" y="3585668"/>
            <a:ext cx="2429775" cy="5632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err="1"/>
              <a:t>Iteración</a:t>
            </a:r>
            <a:r>
              <a:rPr lang="en-US" b="1" dirty="0"/>
              <a:t> </a:t>
            </a:r>
            <a:r>
              <a:rPr lang="en-US" b="1" dirty="0" err="1"/>
              <a:t>por</a:t>
            </a:r>
            <a:r>
              <a:rPr lang="en-US" b="1" dirty="0"/>
              <a:t> </a:t>
            </a:r>
            <a:r>
              <a:rPr lang="en-US" b="1" dirty="0" err="1"/>
              <a:t>grupo</a:t>
            </a:r>
            <a:endParaRPr lang="en-US" b="1" dirty="0"/>
          </a:p>
        </p:txBody>
      </p:sp>
      <p:sp>
        <p:nvSpPr>
          <p:cNvPr id="10" name="CuadroTexto 9">
            <a:extLst>
              <a:ext uri="{FF2B5EF4-FFF2-40B4-BE49-F238E27FC236}">
                <a16:creationId xmlns:a16="http://schemas.microsoft.com/office/drawing/2014/main" id="{F077BE69-849C-85CD-E836-883ADB88C3FB}"/>
              </a:ext>
            </a:extLst>
          </p:cNvPr>
          <p:cNvSpPr txBox="1"/>
          <p:nvPr/>
        </p:nvSpPr>
        <p:spPr>
          <a:xfrm>
            <a:off x="212104" y="4394166"/>
            <a:ext cx="6155702" cy="923330"/>
          </a:xfrm>
          <a:prstGeom prst="rect">
            <a:avLst/>
          </a:prstGeom>
          <a:noFill/>
        </p:spPr>
        <p:txBody>
          <a:bodyPr wrap="square">
            <a:spAutoFit/>
          </a:bodyPr>
          <a:lstStyle/>
          <a:p>
            <a:r>
              <a:rPr lang="en-US" sz="1800" b="0" i="0" u="none" strike="noStrike" baseline="0" dirty="0">
                <a:latin typeface="Consolas" panose="020B0609020204030204" pitchFamily="49" charset="0"/>
              </a:rPr>
              <a:t>.</a:t>
            </a:r>
            <a:r>
              <a:rPr lang="en-US" sz="1800" b="0" i="0" u="none" strike="noStrike" baseline="0" dirty="0" err="1">
                <a:latin typeface="Consolas" panose="020B0609020204030204" pitchFamily="49" charset="0"/>
              </a:rPr>
              <a:t>add_prefix</a:t>
            </a:r>
            <a:r>
              <a:rPr lang="en-US" sz="1800" b="0" i="0" u="none" strike="noStrike" baseline="0" dirty="0">
                <a:latin typeface="Consolas" panose="020B0609020204030204" pitchFamily="49" charset="0"/>
              </a:rPr>
              <a:t>(STR) </a:t>
            </a:r>
            <a:r>
              <a:rPr lang="en-US" sz="1800" b="0" i="0" u="none" strike="noStrike" baseline="0" dirty="0"/>
              <a:t>Se </a:t>
            </a:r>
            <a:r>
              <a:rPr lang="en-US" sz="1800" b="0" i="0" u="none" strike="noStrike" baseline="0" dirty="0" err="1"/>
              <a:t>puede</a:t>
            </a:r>
            <a:r>
              <a:rPr lang="en-US" sz="1800" b="0" i="0" u="none" strike="noStrike" baseline="0" dirty="0"/>
              <a:t> </a:t>
            </a:r>
            <a:r>
              <a:rPr lang="en-US" sz="1800" b="0" i="0" u="none" strike="noStrike" baseline="0" dirty="0" err="1"/>
              <a:t>agregar</a:t>
            </a:r>
            <a:r>
              <a:rPr lang="en-US" sz="1800" b="0" i="0" u="none" strike="noStrike" baseline="0" dirty="0"/>
              <a:t> </a:t>
            </a:r>
            <a:r>
              <a:rPr lang="en-US" sz="1800" b="0" i="0" u="none" strike="noStrike" baseline="0" dirty="0" err="1"/>
              <a:t>después</a:t>
            </a:r>
            <a:r>
              <a:rPr lang="en-US" sz="1800" b="0" i="0" u="none" strike="noStrike" baseline="0" dirty="0"/>
              <a:t> de la </a:t>
            </a:r>
            <a:r>
              <a:rPr lang="en-US" sz="1800" b="0" i="0" u="none" strike="noStrike" baseline="0" dirty="0" err="1"/>
              <a:t>operación</a:t>
            </a:r>
            <a:r>
              <a:rPr lang="en-US" sz="1800" b="0" i="0" u="none" strike="noStrike" baseline="0" dirty="0"/>
              <a:t> (</a:t>
            </a:r>
            <a:r>
              <a:rPr lang="en-US" sz="1800" b="0" i="0" u="none" strike="noStrike" baseline="0" dirty="0" err="1"/>
              <a:t>como</a:t>
            </a:r>
            <a:r>
              <a:rPr lang="en-US" sz="1800" b="0" i="0" u="none" strike="noStrike" baseline="0" dirty="0"/>
              <a:t> mean()) para </a:t>
            </a:r>
            <a:r>
              <a:rPr lang="en-US" sz="1800" b="0" i="0" u="none" strike="noStrike" baseline="0" dirty="0" err="1"/>
              <a:t>anteponer</a:t>
            </a:r>
            <a:r>
              <a:rPr lang="en-US" sz="1800" b="0" i="0" u="none" strike="noStrike" dirty="0"/>
              <a:t> STR al </a:t>
            </a:r>
            <a:r>
              <a:rPr lang="en-US" sz="1800" b="0" i="0" u="none" strike="noStrike" dirty="0" err="1"/>
              <a:t>nombre</a:t>
            </a:r>
            <a:r>
              <a:rPr lang="en-US" sz="1800" b="0" i="0" u="none" strike="noStrike" dirty="0"/>
              <a:t> de las </a:t>
            </a:r>
            <a:r>
              <a:rPr lang="en-US" sz="1800" b="0" i="0" u="none" strike="noStrike" dirty="0" err="1"/>
              <a:t>columnas</a:t>
            </a:r>
            <a:r>
              <a:rPr lang="en-US" sz="1800" b="0" i="0" u="none" strike="noStrike" dirty="0"/>
              <a:t>. Como ‘mean_</a:t>
            </a:r>
            <a:r>
              <a:rPr lang="en-US" dirty="0"/>
              <a:t>price1’ y ‘mean_price2’ </a:t>
            </a:r>
            <a:r>
              <a:rPr lang="en-US" dirty="0" err="1"/>
              <a:t>si</a:t>
            </a:r>
            <a:r>
              <a:rPr lang="en-US" dirty="0"/>
              <a:t> STR = ‘mean_’</a:t>
            </a:r>
          </a:p>
        </p:txBody>
      </p:sp>
      <p:sp>
        <p:nvSpPr>
          <p:cNvPr id="12" name="CuadroTexto 11">
            <a:extLst>
              <a:ext uri="{FF2B5EF4-FFF2-40B4-BE49-F238E27FC236}">
                <a16:creationId xmlns:a16="http://schemas.microsoft.com/office/drawing/2014/main" id="{A71A8C44-A270-C14E-0BC0-39FAF21EE4E7}"/>
              </a:ext>
            </a:extLst>
          </p:cNvPr>
          <p:cNvSpPr txBox="1"/>
          <p:nvPr/>
        </p:nvSpPr>
        <p:spPr>
          <a:xfrm>
            <a:off x="1055804" y="5675361"/>
            <a:ext cx="10388336" cy="1200329"/>
          </a:xfrm>
          <a:prstGeom prst="rect">
            <a:avLst/>
          </a:prstGeom>
          <a:noFill/>
        </p:spPr>
        <p:txBody>
          <a:bodyPr wrap="square">
            <a:spAutoFit/>
          </a:bodyPr>
          <a:lstStyle/>
          <a:p>
            <a:r>
              <a:rPr lang="en-US" sz="1800" b="1" i="0" u="none" strike="noStrike" baseline="0" dirty="0" err="1">
                <a:latin typeface="+mj-lt"/>
              </a:rPr>
              <a:t>Cambiar</a:t>
            </a:r>
            <a:r>
              <a:rPr lang="en-US" sz="1800" b="1" i="0" u="none" strike="noStrike" baseline="0" dirty="0">
                <a:latin typeface="+mj-lt"/>
              </a:rPr>
              <a:t> la </a:t>
            </a:r>
            <a:r>
              <a:rPr lang="en-US" sz="1800" b="1" i="0" u="none" strike="noStrike" baseline="0" dirty="0" err="1">
                <a:latin typeface="+mj-lt"/>
              </a:rPr>
              <a:t>operación</a:t>
            </a:r>
            <a:r>
              <a:rPr lang="en-US" sz="1800" b="1" i="0" u="none" strike="noStrike" baseline="0" dirty="0">
                <a:latin typeface="+mj-lt"/>
              </a:rPr>
              <a:t> (</a:t>
            </a:r>
            <a:r>
              <a:rPr lang="en-US" sz="1800" b="1" i="0" u="none" strike="noStrike" baseline="0" dirty="0" err="1">
                <a:latin typeface="+mj-lt"/>
              </a:rPr>
              <a:t>Método</a:t>
            </a:r>
            <a:r>
              <a:rPr lang="en-US" sz="1800" b="1" i="0" u="none" strike="noStrike" baseline="0" dirty="0">
                <a:latin typeface="+mj-lt"/>
              </a:rPr>
              <a:t> de </a:t>
            </a:r>
            <a:r>
              <a:rPr lang="en-US" sz="1800" b="1" i="0" u="none" strike="noStrike" baseline="0" dirty="0" err="1">
                <a:latin typeface="+mj-lt"/>
              </a:rPr>
              <a:t>agragación</a:t>
            </a:r>
            <a:r>
              <a:rPr lang="en-US" sz="1800" b="1" i="0" u="none" strike="noStrike" baseline="0" dirty="0">
                <a:latin typeface="+mj-lt"/>
              </a:rPr>
              <a:t>) </a:t>
            </a:r>
            <a:r>
              <a:rPr lang="en-US" sz="1800" b="0" i="0" u="none" strike="noStrike" baseline="0" dirty="0">
                <a:latin typeface="MrkklsLwchcdWxwhwyTheSansMonoConNormal"/>
              </a:rPr>
              <a:t>group['price1'].</a:t>
            </a:r>
            <a:r>
              <a:rPr lang="en-US" sz="1800" b="0" i="0" u="none" strike="noStrike" baseline="0" dirty="0" err="1">
                <a:latin typeface="MrkklsLwchcdWxwhwyTheSansMonoConNormal"/>
              </a:rPr>
              <a:t>agg</a:t>
            </a:r>
            <a:r>
              <a:rPr lang="en-US" sz="1800" b="0" i="0" u="none" strike="noStrike" baseline="0" dirty="0">
                <a:latin typeface="MrkklsLwchcdWxwhwyTheSansMonoConNormal"/>
              </a:rPr>
              <a:t>(</a:t>
            </a:r>
            <a:r>
              <a:rPr lang="en-US" sz="1800" b="1" i="1" u="none" strike="noStrike" baseline="0" dirty="0">
                <a:latin typeface="MrkklsLwchcdWxwhwyTheSansMonoConNormal"/>
              </a:rPr>
              <a:t>range</a:t>
            </a:r>
            <a:r>
              <a:rPr lang="en-US" sz="1800" b="0" i="0" u="none" strike="noStrike" baseline="0" dirty="0">
                <a:latin typeface="MrkklsLwchcdWxwhwyTheSansMonoConNormal"/>
              </a:rPr>
              <a:t>)</a:t>
            </a:r>
            <a:endParaRPr lang="en-US" sz="1800" b="0" i="0" u="none" strike="noStrike" baseline="0" dirty="0">
              <a:latin typeface="Consolas" panose="020B0609020204030204" pitchFamily="49" charset="0"/>
            </a:endParaRPr>
          </a:p>
          <a:p>
            <a:r>
              <a:rPr lang="en-US" sz="1800" b="0" i="0" u="none" strike="noStrike" baseline="0" dirty="0">
                <a:latin typeface="Consolas" panose="020B0609020204030204" pitchFamily="49" charset="0"/>
              </a:rPr>
              <a:t>group = </a:t>
            </a:r>
            <a:r>
              <a:rPr lang="en-US" sz="1800" b="0" i="0" u="none" strike="noStrike" baseline="0" dirty="0" err="1">
                <a:latin typeface="Consolas" panose="020B0609020204030204" pitchFamily="49" charset="0"/>
              </a:rPr>
              <a:t>frame.groupby</a:t>
            </a:r>
            <a:r>
              <a:rPr lang="en-US" sz="1800" b="0" i="0" u="none" strike="noStrike" baseline="0" dirty="0">
                <a:latin typeface="Consolas" panose="020B0609020204030204" pitchFamily="49" charset="0"/>
              </a:rPr>
              <a:t>('color’)</a:t>
            </a:r>
          </a:p>
          <a:p>
            <a:r>
              <a:rPr lang="en-US" sz="1800" b="0" i="0" u="none" strike="noStrike" baseline="0" dirty="0">
                <a:latin typeface="Consolas" panose="020B0609020204030204" pitchFamily="49" charset="0"/>
              </a:rPr>
              <a:t>group['price1'].</a:t>
            </a:r>
            <a:r>
              <a:rPr lang="en-US" sz="1800" b="0" i="0" u="none" strike="noStrike" baseline="0" dirty="0" err="1">
                <a:latin typeface="Consolas" panose="020B0609020204030204" pitchFamily="49" charset="0"/>
              </a:rPr>
              <a:t>agg</a:t>
            </a:r>
            <a:r>
              <a:rPr lang="en-US" sz="1800" b="0" i="0" u="none" strike="noStrike" baseline="0" dirty="0">
                <a:latin typeface="Consolas" panose="020B0609020204030204" pitchFamily="49" charset="0"/>
              </a:rPr>
              <a:t>(</a:t>
            </a:r>
            <a:r>
              <a:rPr lang="en-US" sz="1800" b="1" i="1" u="none" strike="noStrike" baseline="0" dirty="0">
                <a:latin typeface="Consolas" panose="020B0609020204030204" pitchFamily="49" charset="0"/>
              </a:rPr>
              <a:t>range</a:t>
            </a:r>
            <a:r>
              <a:rPr lang="en-US" sz="1800" b="0" i="0" u="none" strike="noStrike" baseline="0" dirty="0">
                <a:latin typeface="Consolas" panose="020B0609020204030204" pitchFamily="49" charset="0"/>
              </a:rPr>
              <a:t>) 	</a:t>
            </a:r>
            <a:r>
              <a:rPr lang="en-US" dirty="0"/>
              <a:t>Con </a:t>
            </a:r>
            <a:r>
              <a:rPr lang="en-US" b="1" i="1" dirty="0"/>
              <a:t>range</a:t>
            </a:r>
            <a:r>
              <a:rPr lang="en-US" dirty="0"/>
              <a:t> </a:t>
            </a:r>
            <a:r>
              <a:rPr lang="en-US" dirty="0" err="1"/>
              <a:t>una</a:t>
            </a:r>
            <a:r>
              <a:rPr lang="en-US" dirty="0"/>
              <a:t> </a:t>
            </a:r>
            <a:r>
              <a:rPr lang="en-US" b="1" dirty="0" err="1"/>
              <a:t>función</a:t>
            </a:r>
            <a:r>
              <a:rPr lang="en-US" b="1" dirty="0"/>
              <a:t> </a:t>
            </a:r>
            <a:r>
              <a:rPr lang="en-US" b="1" dirty="0" err="1"/>
              <a:t>tipo</a:t>
            </a:r>
            <a:r>
              <a:rPr lang="en-US" b="1" dirty="0"/>
              <a:t> lambda</a:t>
            </a:r>
            <a:r>
              <a:rPr lang="en-US" dirty="0"/>
              <a:t> </a:t>
            </a:r>
            <a:r>
              <a:rPr lang="en-US" dirty="0" err="1"/>
              <a:t>definida</a:t>
            </a:r>
            <a:r>
              <a:rPr lang="en-US" dirty="0"/>
              <a:t> </a:t>
            </a:r>
            <a:r>
              <a:rPr lang="en-US" dirty="0" err="1"/>
              <a:t>por</a:t>
            </a:r>
            <a:r>
              <a:rPr lang="en-US" dirty="0"/>
              <a:t> </a:t>
            </a:r>
            <a:r>
              <a:rPr lang="en-US" dirty="0" err="1"/>
              <a:t>el</a:t>
            </a:r>
            <a:r>
              <a:rPr lang="en-US" dirty="0"/>
              <a:t> </a:t>
            </a:r>
            <a:r>
              <a:rPr lang="en-US" dirty="0" err="1"/>
              <a:t>usuario</a:t>
            </a:r>
            <a:endParaRPr lang="en-US" dirty="0"/>
          </a:p>
          <a:p>
            <a:r>
              <a:rPr lang="en-US" dirty="0">
                <a:latin typeface="Consolas" panose="020B0609020204030204" pitchFamily="49" charset="0"/>
              </a:rPr>
              <a:t>group['price1'].</a:t>
            </a:r>
            <a:r>
              <a:rPr lang="en-US" dirty="0" err="1">
                <a:latin typeface="Consolas" panose="020B0609020204030204" pitchFamily="49" charset="0"/>
              </a:rPr>
              <a:t>agg</a:t>
            </a:r>
            <a:r>
              <a:rPr lang="en-US" dirty="0">
                <a:latin typeface="Consolas" panose="020B0609020204030204" pitchFamily="49" charset="0"/>
              </a:rPr>
              <a:t>(['</a:t>
            </a:r>
            <a:r>
              <a:rPr lang="en-US" dirty="0" err="1">
                <a:latin typeface="Consolas" panose="020B0609020204030204" pitchFamily="49" charset="0"/>
              </a:rPr>
              <a:t>mean','std',range</a:t>
            </a:r>
            <a:r>
              <a:rPr lang="en-US" dirty="0">
                <a:latin typeface="Consolas" panose="020B0609020204030204" pitchFamily="49" charset="0"/>
              </a:rPr>
              <a:t>])</a:t>
            </a:r>
          </a:p>
        </p:txBody>
      </p:sp>
    </p:spTree>
    <p:extLst>
      <p:ext uri="{BB962C8B-B14F-4D97-AF65-F5344CB8AC3E}">
        <p14:creationId xmlns:p14="http://schemas.microsoft.com/office/powerpoint/2010/main" val="280798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262FA-D5CE-FBFC-5159-DB8A94416CE5}"/>
              </a:ext>
            </a:extLst>
          </p:cNvPr>
          <p:cNvSpPr>
            <a:spLocks noGrp="1"/>
          </p:cNvSpPr>
          <p:nvPr>
            <p:ph type="title"/>
          </p:nvPr>
        </p:nvSpPr>
        <p:spPr>
          <a:xfrm>
            <a:off x="966744" y="7477"/>
            <a:ext cx="9076329" cy="1064277"/>
          </a:xfrm>
        </p:spPr>
        <p:txBody>
          <a:bodyPr/>
          <a:lstStyle/>
          <a:p>
            <a:r>
              <a:rPr lang="en-US" dirty="0" err="1"/>
              <a:t>Groupby</a:t>
            </a:r>
            <a:r>
              <a:rPr lang="en-US" dirty="0"/>
              <a:t> y </a:t>
            </a:r>
            <a:r>
              <a:rPr lang="en-US" dirty="0" err="1"/>
              <a:t>el</a:t>
            </a:r>
            <a:r>
              <a:rPr lang="en-US" dirty="0"/>
              <a:t> </a:t>
            </a:r>
            <a:r>
              <a:rPr lang="en-US" i="1" dirty="0"/>
              <a:t>split-apply-combine</a:t>
            </a:r>
          </a:p>
        </p:txBody>
      </p:sp>
      <p:sp>
        <p:nvSpPr>
          <p:cNvPr id="6" name="Marcador de contenido 5">
            <a:extLst>
              <a:ext uri="{FF2B5EF4-FFF2-40B4-BE49-F238E27FC236}">
                <a16:creationId xmlns:a16="http://schemas.microsoft.com/office/drawing/2014/main" id="{2EEB28C9-65DF-4C51-25DD-5CACF0A169D3}"/>
              </a:ext>
            </a:extLst>
          </p:cNvPr>
          <p:cNvSpPr>
            <a:spLocks noGrp="1"/>
          </p:cNvSpPr>
          <p:nvPr>
            <p:ph idx="1"/>
          </p:nvPr>
        </p:nvSpPr>
        <p:spPr>
          <a:xfrm>
            <a:off x="84841" y="2248257"/>
            <a:ext cx="12009749" cy="3832032"/>
          </a:xfrm>
        </p:spPr>
        <p:txBody>
          <a:bodyPr/>
          <a:lstStyle/>
          <a:p>
            <a:r>
              <a:rPr lang="en-US" sz="1800" b="1" i="0" u="none" strike="noStrike" baseline="0" dirty="0"/>
              <a:t>Para </a:t>
            </a:r>
            <a:r>
              <a:rPr lang="en-US" sz="1800" b="1" i="0" u="none" strike="noStrike" baseline="0" dirty="0" err="1"/>
              <a:t>posteriormente</a:t>
            </a:r>
            <a:r>
              <a:rPr lang="en-US" sz="1800" b="1" i="0" u="none" strike="noStrike" baseline="0" dirty="0"/>
              <a:t> </a:t>
            </a:r>
            <a:r>
              <a:rPr lang="en-US" sz="1800" b="1" i="0" u="none" strike="noStrike" baseline="0" dirty="0" err="1"/>
              <a:t>hacer</a:t>
            </a:r>
            <a:r>
              <a:rPr lang="en-US" sz="1800" b="1" i="0" u="none" strike="noStrike" baseline="0" dirty="0"/>
              <a:t> un merge: </a:t>
            </a:r>
            <a:r>
              <a:rPr lang="en-US" sz="1800" b="0" i="0" u="none" strike="noStrike" baseline="0" dirty="0" err="1"/>
              <a:t>frame.groupby</a:t>
            </a:r>
            <a:r>
              <a:rPr lang="en-US" sz="1800" b="0" i="0" u="none" strike="noStrike" baseline="0" dirty="0"/>
              <a:t>('color').transform(</a:t>
            </a:r>
            <a:r>
              <a:rPr lang="en-US" sz="1800" b="0" i="0" u="none" strike="noStrike" baseline="0" dirty="0" err="1"/>
              <a:t>np.sum</a:t>
            </a:r>
            <a:r>
              <a:rPr lang="en-US" sz="1800" b="0" i="0" u="none" strike="noStrike" baseline="0" dirty="0"/>
              <a:t>).</a:t>
            </a:r>
            <a:r>
              <a:rPr lang="en-US" sz="1800" b="0" i="0" u="none" strike="noStrike" baseline="0" dirty="0" err="1"/>
              <a:t>add_prefix</a:t>
            </a:r>
            <a:r>
              <a:rPr lang="en-US" sz="1800" b="0" i="0" u="none" strike="noStrike" baseline="0" dirty="0"/>
              <a:t>('tot_’)</a:t>
            </a:r>
          </a:p>
          <a:p>
            <a:r>
              <a:rPr lang="en-US" dirty="0"/>
              <a:t>frame = </a:t>
            </a:r>
            <a:r>
              <a:rPr lang="en-US" dirty="0" err="1"/>
              <a:t>pd.DataFrame</a:t>
            </a:r>
            <a:r>
              <a:rPr lang="en-US" dirty="0"/>
              <a:t>( { 'color':['</a:t>
            </a:r>
            <a:r>
              <a:rPr lang="en-US" dirty="0" err="1"/>
              <a:t>white','black','white','white','black','black</a:t>
            </a:r>
            <a:r>
              <a:rPr lang="en-US" dirty="0"/>
              <a:t>'],'status':['</a:t>
            </a:r>
            <a:r>
              <a:rPr lang="en-US" dirty="0" err="1"/>
              <a:t>up','up','down','down','down','up</a:t>
            </a:r>
            <a:r>
              <a:rPr lang="en-US" dirty="0"/>
              <a:t>'], 'value1':[12.33,14.55,22.34,27.84,23.40,18.33], 'value2':[11.23,31.80,29.99,31.18,18.25,22.44]})</a:t>
            </a:r>
            <a:endParaRPr lang="en-US" sz="1800" dirty="0"/>
          </a:p>
          <a:p>
            <a:r>
              <a:rPr lang="en-US" dirty="0" err="1"/>
              <a:t>frame.groupby</a:t>
            </a:r>
            <a:r>
              <a:rPr lang="en-US" dirty="0"/>
              <a:t>(['</a:t>
            </a:r>
            <a:r>
              <a:rPr lang="en-US" dirty="0" err="1"/>
              <a:t>color','status</a:t>
            </a:r>
            <a:r>
              <a:rPr lang="en-US" dirty="0"/>
              <a:t>']).</a:t>
            </a:r>
            <a:r>
              <a:rPr lang="en-US" dirty="0">
                <a:highlight>
                  <a:srgbClr val="FFFF00"/>
                </a:highlight>
              </a:rPr>
              <a:t>apply</a:t>
            </a:r>
            <a:r>
              <a:rPr lang="en-US" dirty="0"/>
              <a:t>( lambda x: </a:t>
            </a:r>
            <a:r>
              <a:rPr lang="en-US" dirty="0" err="1"/>
              <a:t>x.max</a:t>
            </a:r>
            <a:r>
              <a:rPr lang="en-US" dirty="0"/>
              <a:t>())</a:t>
            </a:r>
          </a:p>
          <a:p>
            <a:r>
              <a:rPr lang="en-US" dirty="0"/>
              <a:t>temp = </a:t>
            </a:r>
            <a:r>
              <a:rPr lang="en-US" dirty="0" err="1"/>
              <a:t>pd.</a:t>
            </a:r>
            <a:r>
              <a:rPr lang="en-US" dirty="0" err="1">
                <a:highlight>
                  <a:srgbClr val="FFFF00"/>
                </a:highlight>
              </a:rPr>
              <a:t>date_range</a:t>
            </a:r>
            <a:r>
              <a:rPr lang="en-US" dirty="0"/>
              <a:t>('1/1/2015', periods=10, </a:t>
            </a:r>
            <a:r>
              <a:rPr lang="en-US" dirty="0" err="1"/>
              <a:t>freq</a:t>
            </a:r>
            <a:r>
              <a:rPr lang="en-US" dirty="0"/>
              <a:t>= 'H')</a:t>
            </a:r>
          </a:p>
        </p:txBody>
      </p:sp>
      <p:pic>
        <p:nvPicPr>
          <p:cNvPr id="11" name="Imagen 10">
            <a:extLst>
              <a:ext uri="{FF2B5EF4-FFF2-40B4-BE49-F238E27FC236}">
                <a16:creationId xmlns:a16="http://schemas.microsoft.com/office/drawing/2014/main" id="{13B01352-401B-CA8F-4F7F-1E28D6F5A572}"/>
              </a:ext>
            </a:extLst>
          </p:cNvPr>
          <p:cNvPicPr>
            <a:picLocks noChangeAspect="1"/>
          </p:cNvPicPr>
          <p:nvPr/>
        </p:nvPicPr>
        <p:blipFill rotWithShape="1">
          <a:blip r:embed="rId2"/>
          <a:srcRect b="63188"/>
          <a:stretch/>
        </p:blipFill>
        <p:spPr>
          <a:xfrm>
            <a:off x="6089715" y="3555748"/>
            <a:ext cx="1941593" cy="2976369"/>
          </a:xfrm>
          <a:prstGeom prst="rect">
            <a:avLst/>
          </a:prstGeom>
        </p:spPr>
      </p:pic>
      <p:pic>
        <p:nvPicPr>
          <p:cNvPr id="14" name="Imagen 13">
            <a:extLst>
              <a:ext uri="{FF2B5EF4-FFF2-40B4-BE49-F238E27FC236}">
                <a16:creationId xmlns:a16="http://schemas.microsoft.com/office/drawing/2014/main" id="{8A2BE25E-7C7D-D12E-71EF-DA1F8DA81899}"/>
              </a:ext>
            </a:extLst>
          </p:cNvPr>
          <p:cNvPicPr>
            <a:picLocks noChangeAspect="1"/>
          </p:cNvPicPr>
          <p:nvPr/>
        </p:nvPicPr>
        <p:blipFill rotWithShape="1">
          <a:blip r:embed="rId2"/>
          <a:srcRect t="37247" b="27391"/>
          <a:stretch/>
        </p:blipFill>
        <p:spPr>
          <a:xfrm>
            <a:off x="8063997" y="3555748"/>
            <a:ext cx="1941593" cy="2859189"/>
          </a:xfrm>
          <a:prstGeom prst="rect">
            <a:avLst/>
          </a:prstGeom>
        </p:spPr>
      </p:pic>
      <p:grpSp>
        <p:nvGrpSpPr>
          <p:cNvPr id="19" name="Grupo 18">
            <a:extLst>
              <a:ext uri="{FF2B5EF4-FFF2-40B4-BE49-F238E27FC236}">
                <a16:creationId xmlns:a16="http://schemas.microsoft.com/office/drawing/2014/main" id="{CF10FA7C-DC1E-2F61-A67A-B0719AA4BB8A}"/>
              </a:ext>
            </a:extLst>
          </p:cNvPr>
          <p:cNvGrpSpPr/>
          <p:nvPr/>
        </p:nvGrpSpPr>
        <p:grpSpPr>
          <a:xfrm>
            <a:off x="9988589" y="3197530"/>
            <a:ext cx="1921828" cy="3575625"/>
            <a:chOff x="9988589" y="3197530"/>
            <a:chExt cx="1921828" cy="3575625"/>
          </a:xfrm>
        </p:grpSpPr>
        <p:pic>
          <p:nvPicPr>
            <p:cNvPr id="16" name="Imagen 15">
              <a:extLst>
                <a:ext uri="{FF2B5EF4-FFF2-40B4-BE49-F238E27FC236}">
                  <a16:creationId xmlns:a16="http://schemas.microsoft.com/office/drawing/2014/main" id="{B3E09DC5-5B88-C486-41BE-FE3848BC2D9A}"/>
                </a:ext>
              </a:extLst>
            </p:cNvPr>
            <p:cNvPicPr>
              <a:picLocks noChangeAspect="1"/>
            </p:cNvPicPr>
            <p:nvPr/>
          </p:nvPicPr>
          <p:blipFill rotWithShape="1">
            <a:blip r:embed="rId2"/>
            <a:srcRect t="73043"/>
            <a:stretch/>
          </p:blipFill>
          <p:spPr>
            <a:xfrm>
              <a:off x="10005590" y="3197530"/>
              <a:ext cx="1887826" cy="2119188"/>
            </a:xfrm>
            <a:prstGeom prst="rect">
              <a:avLst/>
            </a:prstGeom>
          </p:spPr>
        </p:pic>
        <p:pic>
          <p:nvPicPr>
            <p:cNvPr id="18" name="Imagen 17">
              <a:extLst>
                <a:ext uri="{FF2B5EF4-FFF2-40B4-BE49-F238E27FC236}">
                  <a16:creationId xmlns:a16="http://schemas.microsoft.com/office/drawing/2014/main" id="{D40ABF86-D3F5-42A7-A66B-7C82ED9BC90D}"/>
                </a:ext>
              </a:extLst>
            </p:cNvPr>
            <p:cNvPicPr>
              <a:picLocks noChangeAspect="1"/>
            </p:cNvPicPr>
            <p:nvPr/>
          </p:nvPicPr>
          <p:blipFill>
            <a:blip r:embed="rId3"/>
            <a:stretch>
              <a:fillRect/>
            </a:stretch>
          </p:blipFill>
          <p:spPr>
            <a:xfrm>
              <a:off x="9988589" y="5318561"/>
              <a:ext cx="1921828" cy="1454594"/>
            </a:xfrm>
            <a:prstGeom prst="rect">
              <a:avLst/>
            </a:prstGeom>
          </p:spPr>
        </p:pic>
      </p:grpSp>
    </p:spTree>
    <p:extLst>
      <p:ext uri="{BB962C8B-B14F-4D97-AF65-F5344CB8AC3E}">
        <p14:creationId xmlns:p14="http://schemas.microsoft.com/office/powerpoint/2010/main" val="337452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4"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descr="A red pin is pinned on a calendar date">
            <a:extLst>
              <a:ext uri="{FF2B5EF4-FFF2-40B4-BE49-F238E27FC236}">
                <a16:creationId xmlns:a16="http://schemas.microsoft.com/office/drawing/2014/main" id="{64FD4227-9EA9-4AAD-2BB9-CE2F19521EEA}"/>
              </a:ext>
            </a:extLst>
          </p:cNvPr>
          <p:cNvPicPr>
            <a:picLocks noChangeAspect="1"/>
          </p:cNvPicPr>
          <p:nvPr/>
        </p:nvPicPr>
        <p:blipFill rotWithShape="1">
          <a:blip r:embed="rId2"/>
          <a:srcRect b="15730"/>
          <a:stretch/>
        </p:blipFill>
        <p:spPr>
          <a:xfrm>
            <a:off x="20" y="10"/>
            <a:ext cx="12191979" cy="6857989"/>
          </a:xfrm>
          <a:prstGeom prst="rect">
            <a:avLst/>
          </a:prstGeom>
        </p:spPr>
      </p:pic>
      <p:sp>
        <p:nvSpPr>
          <p:cNvPr id="26"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CAC86F-98A8-F0FC-B970-199058231C92}"/>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dirty="0">
                <a:solidFill>
                  <a:srgbClr val="FFFFFF"/>
                </a:solidFill>
              </a:rPr>
              <a:t>datetime</a:t>
            </a:r>
          </a:p>
        </p:txBody>
      </p:sp>
    </p:spTree>
    <p:extLst>
      <p:ext uri="{BB962C8B-B14F-4D97-AF65-F5344CB8AC3E}">
        <p14:creationId xmlns:p14="http://schemas.microsoft.com/office/powerpoint/2010/main" val="3971635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9C6314C-8F48-A3F8-C39A-45CAF4D6F54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80892" y="540125"/>
            <a:ext cx="6570975" cy="938711"/>
          </a:xfrm>
        </p:spPr>
      </p:pic>
      <p:pic>
        <p:nvPicPr>
          <p:cNvPr id="7" name="Imagen 6">
            <a:extLst>
              <a:ext uri="{FF2B5EF4-FFF2-40B4-BE49-F238E27FC236}">
                <a16:creationId xmlns:a16="http://schemas.microsoft.com/office/drawing/2014/main" id="{998DDB6C-3D6B-E77B-E566-E2224A4FFCA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60039" y="187552"/>
            <a:ext cx="3954476" cy="1408930"/>
          </a:xfrm>
          <a:prstGeom prst="rect">
            <a:avLst/>
          </a:prstGeom>
        </p:spPr>
      </p:pic>
      <p:pic>
        <p:nvPicPr>
          <p:cNvPr id="9" name="Imagen 8">
            <a:extLst>
              <a:ext uri="{FF2B5EF4-FFF2-40B4-BE49-F238E27FC236}">
                <a16:creationId xmlns:a16="http://schemas.microsoft.com/office/drawing/2014/main" id="{85633175-1696-6E19-372D-43B00B9C03C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87333" y="5818897"/>
            <a:ext cx="5600312" cy="544639"/>
          </a:xfrm>
          <a:prstGeom prst="rect">
            <a:avLst/>
          </a:prstGeom>
        </p:spPr>
      </p:pic>
      <p:sp>
        <p:nvSpPr>
          <p:cNvPr id="10" name="Marcador de contenido 5">
            <a:extLst>
              <a:ext uri="{FF2B5EF4-FFF2-40B4-BE49-F238E27FC236}">
                <a16:creationId xmlns:a16="http://schemas.microsoft.com/office/drawing/2014/main" id="{B84C017B-6DCB-039B-55A1-9B1FF8380643}"/>
              </a:ext>
            </a:extLst>
          </p:cNvPr>
          <p:cNvSpPr txBox="1">
            <a:spLocks/>
          </p:cNvSpPr>
          <p:nvPr/>
        </p:nvSpPr>
        <p:spPr>
          <a:xfrm>
            <a:off x="7129411" y="5437937"/>
            <a:ext cx="3026107" cy="54463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¿Día primero? ¿</a:t>
            </a:r>
            <a:r>
              <a:rPr lang="en-US" sz="1800" dirty="0" err="1"/>
              <a:t>Mes</a:t>
            </a:r>
            <a:r>
              <a:rPr lang="en-US" sz="1800" dirty="0"/>
              <a:t> primero?</a:t>
            </a:r>
            <a:endParaRPr lang="en-US" dirty="0"/>
          </a:p>
        </p:txBody>
      </p:sp>
      <p:sp>
        <p:nvSpPr>
          <p:cNvPr id="12" name="Marcador de contenido 5">
            <a:extLst>
              <a:ext uri="{FF2B5EF4-FFF2-40B4-BE49-F238E27FC236}">
                <a16:creationId xmlns:a16="http://schemas.microsoft.com/office/drawing/2014/main" id="{92972AEC-F7EC-EE98-5BB0-79672DBB6338}"/>
              </a:ext>
            </a:extLst>
          </p:cNvPr>
          <p:cNvSpPr txBox="1">
            <a:spLocks/>
          </p:cNvSpPr>
          <p:nvPr/>
        </p:nvSpPr>
        <p:spPr>
          <a:xfrm>
            <a:off x="84841" y="2205872"/>
            <a:ext cx="12009749" cy="46521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cbh</a:t>
            </a:r>
            <a:r>
              <a:rPr lang="en-US" dirty="0"/>
              <a:t> = </a:t>
            </a:r>
            <a:r>
              <a:rPr lang="en-US" dirty="0" err="1"/>
              <a:t>pd.offsets.CustomBusinessHour</a:t>
            </a:r>
            <a:r>
              <a:rPr lang="en-US" dirty="0"/>
              <a:t>(start='06:00', end='16:00', </a:t>
            </a:r>
            <a:r>
              <a:rPr lang="en-US" dirty="0" err="1"/>
              <a:t>weekmask</a:t>
            </a:r>
            <a:r>
              <a:rPr lang="en-US" dirty="0"/>
              <a:t>='Mon Tue Wed Thu Fri Sat’)</a:t>
            </a:r>
          </a:p>
          <a:p>
            <a:r>
              <a:rPr lang="en-US" dirty="0" err="1"/>
              <a:t>day_range</a:t>
            </a:r>
            <a:r>
              <a:rPr lang="en-US" dirty="0"/>
              <a:t> = </a:t>
            </a:r>
            <a:r>
              <a:rPr lang="en-US" dirty="0" err="1"/>
              <a:t>pd.date_range</a:t>
            </a:r>
            <a:r>
              <a:rPr lang="en-US" dirty="0"/>
              <a:t>(</a:t>
            </a:r>
            <a:r>
              <a:rPr lang="en-US" dirty="0" err="1"/>
              <a:t>pd.datetime</a:t>
            </a:r>
            <a:r>
              <a:rPr lang="en-US" dirty="0"/>
              <a:t>(2016,9,12,18),</a:t>
            </a:r>
            <a:r>
              <a:rPr lang="en-US" dirty="0" err="1"/>
              <a:t>pd.datetime.now</a:t>
            </a:r>
            <a:r>
              <a:rPr lang="en-US" dirty="0"/>
              <a:t>(),</a:t>
            </a:r>
            <a:r>
              <a:rPr lang="en-US" dirty="0" err="1"/>
              <a:t>freq</a:t>
            </a:r>
            <a:r>
              <a:rPr lang="en-US" dirty="0"/>
              <a:t>=</a:t>
            </a:r>
            <a:r>
              <a:rPr lang="en-US" dirty="0" err="1"/>
              <a:t>cbh</a:t>
            </a:r>
            <a:r>
              <a:rPr lang="en-US" dirty="0"/>
              <a:t>)</a:t>
            </a:r>
          </a:p>
          <a:p>
            <a:r>
              <a:rPr lang="en-US" dirty="0"/>
              <a:t>index = </a:t>
            </a:r>
            <a:r>
              <a:rPr lang="en-US" dirty="0" err="1"/>
              <a:t>pd.date_range</a:t>
            </a:r>
            <a:r>
              <a:rPr lang="en-US" dirty="0"/>
              <a:t>(start='2000-01-01',periods=200,freq='B’)</a:t>
            </a:r>
          </a:p>
          <a:p>
            <a:pPr marL="0" indent="0">
              <a:buNone/>
            </a:pPr>
            <a:r>
              <a:rPr lang="en-US" b="1" dirty="0"/>
              <a:t>Random Walk</a:t>
            </a:r>
          </a:p>
          <a:p>
            <a:r>
              <a:rPr lang="en-US" dirty="0" err="1"/>
              <a:t>ts</a:t>
            </a:r>
            <a:r>
              <a:rPr lang="en-US" dirty="0"/>
              <a:t> = </a:t>
            </a:r>
            <a:r>
              <a:rPr lang="en-US" dirty="0" err="1"/>
              <a:t>pd.Series</a:t>
            </a:r>
            <a:r>
              <a:rPr lang="en-US" dirty="0"/>
              <a:t>(</a:t>
            </a:r>
            <a:r>
              <a:rPr lang="en-US" dirty="0" err="1"/>
              <a:t>np.random.randn</a:t>
            </a:r>
            <a:r>
              <a:rPr lang="en-US" dirty="0"/>
              <a:t>(</a:t>
            </a:r>
            <a:r>
              <a:rPr lang="en-US" dirty="0" err="1"/>
              <a:t>len</a:t>
            </a:r>
            <a:r>
              <a:rPr lang="en-US" dirty="0"/>
              <a:t>(index)),index=index)</a:t>
            </a:r>
          </a:p>
          <a:p>
            <a:r>
              <a:rPr lang="en-US" dirty="0"/>
              <a:t>walk = </a:t>
            </a:r>
            <a:r>
              <a:rPr lang="en-US" dirty="0" err="1"/>
              <a:t>ts.cumsum</a:t>
            </a:r>
            <a:r>
              <a:rPr lang="en-US" dirty="0"/>
              <a:t>()</a:t>
            </a:r>
          </a:p>
          <a:p>
            <a:r>
              <a:rPr lang="en-US" dirty="0" err="1"/>
              <a:t>walk.plot</a:t>
            </a:r>
            <a:r>
              <a:rPr lang="en-US" dirty="0"/>
              <a:t>()</a:t>
            </a:r>
          </a:p>
          <a:p>
            <a:pPr marL="0" indent="0">
              <a:buNone/>
            </a:pPr>
            <a:r>
              <a:rPr lang="en-US" b="1" dirty="0"/>
              <a:t>Slicing</a:t>
            </a:r>
          </a:p>
          <a:p>
            <a:r>
              <a:rPr lang="en-US" dirty="0"/>
              <a:t>dt[‘2001-01-03’:’2001-01-05’]</a:t>
            </a:r>
          </a:p>
        </p:txBody>
      </p:sp>
    </p:spTree>
    <p:extLst>
      <p:ext uri="{BB962C8B-B14F-4D97-AF65-F5344CB8AC3E}">
        <p14:creationId xmlns:p14="http://schemas.microsoft.com/office/powerpoint/2010/main" val="61477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6BFF3D-498D-B95F-B301-AA379B104541}"/>
              </a:ext>
            </a:extLst>
          </p:cNvPr>
          <p:cNvSpPr>
            <a:spLocks noGrp="1"/>
          </p:cNvSpPr>
          <p:nvPr>
            <p:ph type="title"/>
          </p:nvPr>
        </p:nvSpPr>
        <p:spPr/>
        <p:txBody>
          <a:bodyPr/>
          <a:lstStyle/>
          <a:p>
            <a:r>
              <a:rPr lang="en-US" dirty="0" err="1"/>
              <a:t>Downsampling</a:t>
            </a:r>
            <a:endParaRPr lang="en-US" dirty="0"/>
          </a:p>
        </p:txBody>
      </p:sp>
      <p:sp>
        <p:nvSpPr>
          <p:cNvPr id="3" name="Marcador de contenido 2">
            <a:extLst>
              <a:ext uri="{FF2B5EF4-FFF2-40B4-BE49-F238E27FC236}">
                <a16:creationId xmlns:a16="http://schemas.microsoft.com/office/drawing/2014/main" id="{5CE9A06E-6880-47B0-A942-4D55513F4F85}"/>
              </a:ext>
            </a:extLst>
          </p:cNvPr>
          <p:cNvSpPr>
            <a:spLocks noGrp="1"/>
          </p:cNvSpPr>
          <p:nvPr>
            <p:ph idx="1"/>
          </p:nvPr>
        </p:nvSpPr>
        <p:spPr>
          <a:xfrm>
            <a:off x="966744" y="2248257"/>
            <a:ext cx="9076329" cy="545743"/>
          </a:xfrm>
        </p:spPr>
        <p:txBody>
          <a:bodyPr>
            <a:normAutofit/>
          </a:bodyPr>
          <a:lstStyle/>
          <a:p>
            <a:r>
              <a:rPr lang="en-US" dirty="0" err="1"/>
              <a:t>Cuando</a:t>
            </a:r>
            <a:r>
              <a:rPr lang="en-US" dirty="0"/>
              <a:t> se </a:t>
            </a:r>
            <a:r>
              <a:rPr lang="en-US" dirty="0" err="1"/>
              <a:t>desea</a:t>
            </a:r>
            <a:r>
              <a:rPr lang="en-US" dirty="0"/>
              <a:t> reducer la </a:t>
            </a:r>
            <a:r>
              <a:rPr lang="en-US" dirty="0" err="1"/>
              <a:t>frecuencia</a:t>
            </a:r>
            <a:r>
              <a:rPr lang="en-US" dirty="0"/>
              <a:t> de </a:t>
            </a:r>
            <a:r>
              <a:rPr lang="en-US" dirty="0" err="1"/>
              <a:t>muestreo</a:t>
            </a:r>
            <a:r>
              <a:rPr lang="en-US" dirty="0"/>
              <a:t>.</a:t>
            </a:r>
          </a:p>
        </p:txBody>
      </p:sp>
      <p:pic>
        <p:nvPicPr>
          <p:cNvPr id="6" name="Imagen 5">
            <a:extLst>
              <a:ext uri="{FF2B5EF4-FFF2-40B4-BE49-F238E27FC236}">
                <a16:creationId xmlns:a16="http://schemas.microsoft.com/office/drawing/2014/main" id="{ECA02A2A-342B-CCD7-2409-FAFCA4E8B683}"/>
              </a:ext>
            </a:extLst>
          </p:cNvPr>
          <p:cNvPicPr>
            <a:picLocks noChangeAspect="1"/>
          </p:cNvPicPr>
          <p:nvPr/>
        </p:nvPicPr>
        <p:blipFill>
          <a:blip r:embed="rId2"/>
          <a:stretch>
            <a:fillRect/>
          </a:stretch>
        </p:blipFill>
        <p:spPr>
          <a:xfrm>
            <a:off x="517271" y="5240651"/>
            <a:ext cx="3639058" cy="1305107"/>
          </a:xfrm>
          <a:prstGeom prst="rect">
            <a:avLst/>
          </a:prstGeom>
        </p:spPr>
      </p:pic>
      <p:pic>
        <p:nvPicPr>
          <p:cNvPr id="10" name="Imagen 9">
            <a:extLst>
              <a:ext uri="{FF2B5EF4-FFF2-40B4-BE49-F238E27FC236}">
                <a16:creationId xmlns:a16="http://schemas.microsoft.com/office/drawing/2014/main" id="{EDE3ADBE-AC8A-F7D7-A5AE-DE38AF04A05F}"/>
              </a:ext>
            </a:extLst>
          </p:cNvPr>
          <p:cNvPicPr>
            <a:picLocks noChangeAspect="1"/>
          </p:cNvPicPr>
          <p:nvPr/>
        </p:nvPicPr>
        <p:blipFill>
          <a:blip r:embed="rId3"/>
          <a:stretch>
            <a:fillRect/>
          </a:stretch>
        </p:blipFill>
        <p:spPr>
          <a:xfrm>
            <a:off x="853756" y="2696558"/>
            <a:ext cx="4115374" cy="2095792"/>
          </a:xfrm>
          <a:prstGeom prst="rect">
            <a:avLst/>
          </a:prstGeom>
        </p:spPr>
      </p:pic>
      <p:pic>
        <p:nvPicPr>
          <p:cNvPr id="14" name="Imagen 13">
            <a:extLst>
              <a:ext uri="{FF2B5EF4-FFF2-40B4-BE49-F238E27FC236}">
                <a16:creationId xmlns:a16="http://schemas.microsoft.com/office/drawing/2014/main" id="{DB174FB2-97E9-3D93-E2B3-52D2DB2CFD0D}"/>
              </a:ext>
            </a:extLst>
          </p:cNvPr>
          <p:cNvPicPr>
            <a:picLocks noChangeAspect="1"/>
          </p:cNvPicPr>
          <p:nvPr/>
        </p:nvPicPr>
        <p:blipFill>
          <a:blip r:embed="rId4"/>
          <a:stretch>
            <a:fillRect/>
          </a:stretch>
        </p:blipFill>
        <p:spPr>
          <a:xfrm>
            <a:off x="5789456" y="2785533"/>
            <a:ext cx="2238687" cy="819264"/>
          </a:xfrm>
          <a:prstGeom prst="rect">
            <a:avLst/>
          </a:prstGeom>
        </p:spPr>
      </p:pic>
      <p:pic>
        <p:nvPicPr>
          <p:cNvPr id="18" name="Imagen 17">
            <a:extLst>
              <a:ext uri="{FF2B5EF4-FFF2-40B4-BE49-F238E27FC236}">
                <a16:creationId xmlns:a16="http://schemas.microsoft.com/office/drawing/2014/main" id="{3F876330-4410-9EE6-FFBF-3EF6DF1679D0}"/>
              </a:ext>
            </a:extLst>
          </p:cNvPr>
          <p:cNvPicPr>
            <a:picLocks noChangeAspect="1"/>
          </p:cNvPicPr>
          <p:nvPr/>
        </p:nvPicPr>
        <p:blipFill>
          <a:blip r:embed="rId5"/>
          <a:stretch>
            <a:fillRect/>
          </a:stretch>
        </p:blipFill>
        <p:spPr>
          <a:xfrm>
            <a:off x="5689540" y="3773609"/>
            <a:ext cx="4353533" cy="971686"/>
          </a:xfrm>
          <a:prstGeom prst="rect">
            <a:avLst/>
          </a:prstGeom>
        </p:spPr>
      </p:pic>
      <p:pic>
        <p:nvPicPr>
          <p:cNvPr id="20" name="Imagen 19">
            <a:extLst>
              <a:ext uri="{FF2B5EF4-FFF2-40B4-BE49-F238E27FC236}">
                <a16:creationId xmlns:a16="http://schemas.microsoft.com/office/drawing/2014/main" id="{29C74BF6-E5FA-FB07-A22F-A683597F45AA}"/>
              </a:ext>
            </a:extLst>
          </p:cNvPr>
          <p:cNvPicPr>
            <a:picLocks noChangeAspect="1"/>
          </p:cNvPicPr>
          <p:nvPr/>
        </p:nvPicPr>
        <p:blipFill>
          <a:blip r:embed="rId6"/>
          <a:stretch>
            <a:fillRect/>
          </a:stretch>
        </p:blipFill>
        <p:spPr>
          <a:xfrm>
            <a:off x="5622856" y="4956440"/>
            <a:ext cx="4420217" cy="981212"/>
          </a:xfrm>
          <a:prstGeom prst="rect">
            <a:avLst/>
          </a:prstGeom>
        </p:spPr>
      </p:pic>
    </p:spTree>
    <p:extLst>
      <p:ext uri="{BB962C8B-B14F-4D97-AF65-F5344CB8AC3E}">
        <p14:creationId xmlns:p14="http://schemas.microsoft.com/office/powerpoint/2010/main" val="223665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2000"/>
                                        <p:tgtEl>
                                          <p:spTgt spid="18"/>
                                        </p:tgtEl>
                                      </p:cBhvr>
                                    </p:animEffect>
                                  </p:childTnLst>
                                </p:cTn>
                              </p:par>
                              <p:par>
                                <p:cTn id="13" presetID="6" presetClass="entr" presetSubtype="16"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ircle(in)">
                                      <p:cBhvr>
                                        <p:cTn id="15" dur="2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5BC36-05DE-4B21-A7E9-B76D1B22E2AE}"/>
              </a:ext>
            </a:extLst>
          </p:cNvPr>
          <p:cNvSpPr>
            <a:spLocks noGrp="1"/>
          </p:cNvSpPr>
          <p:nvPr>
            <p:ph type="title"/>
          </p:nvPr>
        </p:nvSpPr>
        <p:spPr/>
        <p:txBody>
          <a:bodyPr/>
          <a:lstStyle/>
          <a:p>
            <a:r>
              <a:rPr lang="en-US"/>
              <a:t>Series</a:t>
            </a:r>
            <a:endParaRPr lang="en-US" dirty="0"/>
          </a:p>
        </p:txBody>
      </p:sp>
      <p:pic>
        <p:nvPicPr>
          <p:cNvPr id="5" name="Marcador de contenido 4">
            <a:extLst>
              <a:ext uri="{FF2B5EF4-FFF2-40B4-BE49-F238E27FC236}">
                <a16:creationId xmlns:a16="http://schemas.microsoft.com/office/drawing/2014/main" id="{575B5BBC-0C7E-4D1A-977B-A56EC9DD293D}"/>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34611" y="2023864"/>
            <a:ext cx="9075737" cy="2555212"/>
          </a:xfrm>
        </p:spPr>
      </p:pic>
      <p:pic>
        <p:nvPicPr>
          <p:cNvPr id="10" name="Imagen 9">
            <a:extLst>
              <a:ext uri="{FF2B5EF4-FFF2-40B4-BE49-F238E27FC236}">
                <a16:creationId xmlns:a16="http://schemas.microsoft.com/office/drawing/2014/main" id="{479A9C95-CF0F-4622-8F6D-2FE797BB95A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89266" y="4824088"/>
            <a:ext cx="2810267" cy="1638529"/>
          </a:xfrm>
          <a:prstGeom prst="rect">
            <a:avLst/>
          </a:prstGeom>
        </p:spPr>
      </p:pic>
      <p:pic>
        <p:nvPicPr>
          <p:cNvPr id="32" name="Picture 2" descr="Pandas drop column - How to Pandas drop multiple columns ?">
            <a:extLst>
              <a:ext uri="{FF2B5EF4-FFF2-40B4-BE49-F238E27FC236}">
                <a16:creationId xmlns:a16="http://schemas.microsoft.com/office/drawing/2014/main" id="{FB5A84AF-97A7-45C2-BC3B-6AA660E15CC5}"/>
              </a:ext>
            </a:extLst>
          </p:cNvPr>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26D150-6570-B3AC-F259-BACABC273D6E}"/>
              </a:ext>
            </a:extLst>
          </p:cNvPr>
          <p:cNvSpPr txBox="1"/>
          <p:nvPr/>
        </p:nvSpPr>
        <p:spPr>
          <a:xfrm>
            <a:off x="5872479" y="2347092"/>
            <a:ext cx="6830377" cy="2308324"/>
          </a:xfrm>
          <a:prstGeom prst="rect">
            <a:avLst/>
          </a:prstGeom>
          <a:noFill/>
        </p:spPr>
        <p:txBody>
          <a:bodyPr wrap="square">
            <a:spAutoFit/>
          </a:bodyPr>
          <a:lstStyle/>
          <a:p>
            <a:r>
              <a:rPr lang="es-CO" sz="2400" b="0" i="0" u="none" strike="noStrike" baseline="0" dirty="0" err="1"/>
              <a:t>data.unique</a:t>
            </a:r>
            <a:r>
              <a:rPr lang="es-CO" sz="2400" b="0" i="0" u="none" strike="noStrike" baseline="0" dirty="0"/>
              <a:t>()</a:t>
            </a:r>
            <a:endParaRPr lang="es-CO" sz="2400" dirty="0"/>
          </a:p>
          <a:p>
            <a:r>
              <a:rPr lang="es-CO" sz="2400" b="0" i="0" u="none" strike="noStrike" baseline="0" dirty="0" err="1"/>
              <a:t>data.</a:t>
            </a:r>
            <a:r>
              <a:rPr lang="es-CO" sz="2400" dirty="0" err="1"/>
              <a:t>value_counts</a:t>
            </a:r>
            <a:r>
              <a:rPr lang="es-CO" sz="2400" b="0" i="0" u="none" strike="noStrike" baseline="0" dirty="0"/>
              <a:t>()</a:t>
            </a:r>
          </a:p>
          <a:p>
            <a:r>
              <a:rPr lang="es-CO" sz="2400" dirty="0" err="1"/>
              <a:t>data.dtypes.value_counts</a:t>
            </a:r>
            <a:r>
              <a:rPr lang="es-CO" sz="2400" dirty="0"/>
              <a:t>()</a:t>
            </a:r>
            <a:endParaRPr lang="es-CO" sz="2400" b="0" i="0" u="none" strike="noStrike" baseline="0" dirty="0"/>
          </a:p>
          <a:p>
            <a:r>
              <a:rPr lang="es-CO" sz="2400" b="0" i="0" u="none" strike="noStrike" baseline="0" dirty="0"/>
              <a:t>data[</a:t>
            </a:r>
            <a:r>
              <a:rPr lang="es-CO" sz="2400" b="0" i="0" u="none" strike="noStrike" baseline="0" dirty="0" err="1"/>
              <a:t>data.isin</a:t>
            </a:r>
            <a:r>
              <a:rPr lang="es-CO" sz="2400" b="0" i="0" u="none" strike="noStrike" baseline="0" dirty="0"/>
              <a:t>([0,3])]</a:t>
            </a:r>
          </a:p>
          <a:p>
            <a:r>
              <a:rPr lang="es-CO" sz="2400" dirty="0" err="1"/>
              <a:t>data.isnull</a:t>
            </a:r>
            <a:r>
              <a:rPr lang="es-CO" sz="2400" dirty="0"/>
              <a:t>() </a:t>
            </a:r>
            <a:r>
              <a:rPr lang="es-CO" sz="2400" dirty="0" err="1"/>
              <a:t>data.notnull</a:t>
            </a:r>
            <a:r>
              <a:rPr lang="es-CO" sz="2400" dirty="0"/>
              <a:t> () y </a:t>
            </a:r>
            <a:r>
              <a:rPr lang="es-CO" sz="2400" dirty="0" err="1"/>
              <a:t>np.NaN</a:t>
            </a:r>
            <a:endParaRPr lang="es-CO" sz="2400" dirty="0"/>
          </a:p>
          <a:p>
            <a:r>
              <a:rPr lang="es-CO" sz="2400" dirty="0"/>
              <a:t>¿Suma entre dos Series con diferentes </a:t>
            </a:r>
            <a:r>
              <a:rPr lang="es-CO" sz="2400" dirty="0" err="1"/>
              <a:t>index</a:t>
            </a:r>
            <a:r>
              <a:rPr lang="es-CO" sz="2400" dirty="0"/>
              <a:t>?</a:t>
            </a:r>
          </a:p>
        </p:txBody>
      </p:sp>
    </p:spTree>
    <p:extLst>
      <p:ext uri="{BB962C8B-B14F-4D97-AF65-F5344CB8AC3E}">
        <p14:creationId xmlns:p14="http://schemas.microsoft.com/office/powerpoint/2010/main" val="83049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BA6F0-54B7-11B4-DF7E-0E1668AFC031}"/>
              </a:ext>
            </a:extLst>
          </p:cNvPr>
          <p:cNvSpPr>
            <a:spLocks noGrp="1"/>
          </p:cNvSpPr>
          <p:nvPr>
            <p:ph type="title"/>
          </p:nvPr>
        </p:nvSpPr>
        <p:spPr/>
        <p:txBody>
          <a:bodyPr/>
          <a:lstStyle/>
          <a:p>
            <a:r>
              <a:rPr lang="en-US" dirty="0" err="1"/>
              <a:t>Upsampling</a:t>
            </a:r>
            <a:r>
              <a:rPr lang="en-US" dirty="0"/>
              <a:t>: ¿</a:t>
            </a:r>
            <a:r>
              <a:rPr lang="en-US" dirty="0" err="1"/>
              <a:t>Cómo</a:t>
            </a:r>
            <a:r>
              <a:rPr lang="en-US" dirty="0"/>
              <a:t> </a:t>
            </a:r>
            <a:r>
              <a:rPr lang="en-US" dirty="0" err="1"/>
              <a:t>generar</a:t>
            </a:r>
            <a:r>
              <a:rPr lang="en-US" dirty="0"/>
              <a:t> </a:t>
            </a:r>
            <a:r>
              <a:rPr lang="en-US" dirty="0" err="1"/>
              <a:t>más</a:t>
            </a:r>
            <a:r>
              <a:rPr lang="en-US" dirty="0"/>
              <a:t> </a:t>
            </a:r>
            <a:r>
              <a:rPr lang="en-US" dirty="0" err="1"/>
              <a:t>datos</a:t>
            </a:r>
            <a:r>
              <a:rPr lang="en-US" dirty="0"/>
              <a:t>?</a:t>
            </a:r>
          </a:p>
        </p:txBody>
      </p:sp>
      <p:pic>
        <p:nvPicPr>
          <p:cNvPr id="5" name="Marcador de contenido 4">
            <a:extLst>
              <a:ext uri="{FF2B5EF4-FFF2-40B4-BE49-F238E27FC236}">
                <a16:creationId xmlns:a16="http://schemas.microsoft.com/office/drawing/2014/main" id="{E8D63D50-246E-2FB1-EC07-10761259AEB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78359" y="2275678"/>
            <a:ext cx="6077798" cy="390580"/>
          </a:xfrm>
        </p:spPr>
      </p:pic>
      <p:pic>
        <p:nvPicPr>
          <p:cNvPr id="7" name="Imagen 6">
            <a:extLst>
              <a:ext uri="{FF2B5EF4-FFF2-40B4-BE49-F238E27FC236}">
                <a16:creationId xmlns:a16="http://schemas.microsoft.com/office/drawing/2014/main" id="{77586D6F-8CA0-6080-8174-7A44A1D17D1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8359" y="2848531"/>
            <a:ext cx="2562583" cy="1343212"/>
          </a:xfrm>
          <a:prstGeom prst="rect">
            <a:avLst/>
          </a:prstGeom>
        </p:spPr>
      </p:pic>
      <p:pic>
        <p:nvPicPr>
          <p:cNvPr id="9" name="Imagen 8">
            <a:extLst>
              <a:ext uri="{FF2B5EF4-FFF2-40B4-BE49-F238E27FC236}">
                <a16:creationId xmlns:a16="http://schemas.microsoft.com/office/drawing/2014/main" id="{1EF63951-7C48-722A-C9CF-162CA293FEF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26528" y="2887425"/>
            <a:ext cx="5115639" cy="1009791"/>
          </a:xfrm>
          <a:prstGeom prst="rect">
            <a:avLst/>
          </a:prstGeom>
        </p:spPr>
      </p:pic>
      <p:pic>
        <p:nvPicPr>
          <p:cNvPr id="11" name="Imagen 10">
            <a:extLst>
              <a:ext uri="{FF2B5EF4-FFF2-40B4-BE49-F238E27FC236}">
                <a16:creationId xmlns:a16="http://schemas.microsoft.com/office/drawing/2014/main" id="{3CDBB540-7A76-0CE8-36B6-B79C4C5AD04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26528" y="3988382"/>
            <a:ext cx="5973009" cy="1133633"/>
          </a:xfrm>
          <a:prstGeom prst="rect">
            <a:avLst/>
          </a:prstGeom>
        </p:spPr>
      </p:pic>
      <p:pic>
        <p:nvPicPr>
          <p:cNvPr id="13" name="Imagen 12">
            <a:extLst>
              <a:ext uri="{FF2B5EF4-FFF2-40B4-BE49-F238E27FC236}">
                <a16:creationId xmlns:a16="http://schemas.microsoft.com/office/drawing/2014/main" id="{9F98E601-0422-F3FB-496D-9D682462D02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126528" y="5222043"/>
            <a:ext cx="5287113" cy="1352739"/>
          </a:xfrm>
          <a:prstGeom prst="rect">
            <a:avLst/>
          </a:prstGeom>
        </p:spPr>
      </p:pic>
      <p:pic>
        <p:nvPicPr>
          <p:cNvPr id="15" name="Imagen 14">
            <a:extLst>
              <a:ext uri="{FF2B5EF4-FFF2-40B4-BE49-F238E27FC236}">
                <a16:creationId xmlns:a16="http://schemas.microsoft.com/office/drawing/2014/main" id="{11858917-8DBE-7D9F-A5FC-78D81E91045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40148" y="4487088"/>
            <a:ext cx="3000794" cy="1343212"/>
          </a:xfrm>
          <a:prstGeom prst="rect">
            <a:avLst/>
          </a:prstGeom>
        </p:spPr>
      </p:pic>
      <p:sp>
        <p:nvSpPr>
          <p:cNvPr id="16" name="Rectángulo 15">
            <a:extLst>
              <a:ext uri="{FF2B5EF4-FFF2-40B4-BE49-F238E27FC236}">
                <a16:creationId xmlns:a16="http://schemas.microsoft.com/office/drawing/2014/main" id="{28FDDF56-C077-627F-FA05-A53CA73A45A7}"/>
              </a:ext>
            </a:extLst>
          </p:cNvPr>
          <p:cNvSpPr/>
          <p:nvPr/>
        </p:nvSpPr>
        <p:spPr>
          <a:xfrm>
            <a:off x="7901330" y="2275678"/>
            <a:ext cx="2592184" cy="461665"/>
          </a:xfrm>
          <a:prstGeom prst="rect">
            <a:avLst/>
          </a:prstGeom>
          <a:noFill/>
        </p:spPr>
        <p:txBody>
          <a:bodyPr wrap="none" lIns="91440" tIns="45720" rIns="91440" bIns="45720">
            <a:spAutoFit/>
          </a:bodyPr>
          <a:lstStyle/>
          <a:p>
            <a:pPr algn="ctr"/>
            <a:r>
              <a:rPr lang="es-ES" sz="2400" b="0" cap="none" spc="0" dirty="0">
                <a:ln w="0"/>
                <a:solidFill>
                  <a:schemeClr val="tx1"/>
                </a:solidFill>
                <a:effectLst>
                  <a:outerShdw blurRad="38100" dist="19050" dir="2700000" algn="tl" rotWithShape="0">
                    <a:schemeClr val="dk1">
                      <a:alpha val="40000"/>
                    </a:schemeClr>
                  </a:outerShdw>
                </a:effectLst>
              </a:rPr>
              <a:t>Métodos de llenado</a:t>
            </a:r>
          </a:p>
        </p:txBody>
      </p:sp>
      <p:sp>
        <p:nvSpPr>
          <p:cNvPr id="17" name="Rectángulo 16">
            <a:extLst>
              <a:ext uri="{FF2B5EF4-FFF2-40B4-BE49-F238E27FC236}">
                <a16:creationId xmlns:a16="http://schemas.microsoft.com/office/drawing/2014/main" id="{57E1A4FE-2BD2-4C9C-B09C-45239D564412}"/>
              </a:ext>
            </a:extLst>
          </p:cNvPr>
          <p:cNvSpPr/>
          <p:nvPr/>
        </p:nvSpPr>
        <p:spPr>
          <a:xfrm>
            <a:off x="233197" y="5819367"/>
            <a:ext cx="5598199" cy="95410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3600" b="1" cap="none" spc="0" dirty="0">
                <a:ln/>
                <a:solidFill>
                  <a:schemeClr val="accent4"/>
                </a:solidFill>
                <a:effectLst/>
              </a:rPr>
              <a:t>Interpolación lineal</a:t>
            </a:r>
          </a:p>
          <a:p>
            <a:pPr algn="ctr"/>
            <a:r>
              <a:rPr lang="es-ES" sz="2000" b="1" dirty="0" err="1">
                <a:ln/>
                <a:solidFill>
                  <a:schemeClr val="accent4"/>
                </a:solidFill>
              </a:rPr>
              <a:t>Scipy</a:t>
            </a:r>
            <a:r>
              <a:rPr lang="es-ES" sz="2000" b="1" dirty="0">
                <a:ln/>
                <a:solidFill>
                  <a:schemeClr val="accent4"/>
                </a:solidFill>
              </a:rPr>
              <a:t> tiene muchos otros métodos de interpolación</a:t>
            </a:r>
            <a:endParaRPr lang="es-ES" sz="2000" b="1" cap="none" spc="0" dirty="0">
              <a:ln/>
              <a:solidFill>
                <a:schemeClr val="accent4"/>
              </a:solidFill>
              <a:effectLst/>
            </a:endParaRPr>
          </a:p>
        </p:txBody>
      </p:sp>
    </p:spTree>
    <p:extLst>
      <p:ext uri="{BB962C8B-B14F-4D97-AF65-F5344CB8AC3E}">
        <p14:creationId xmlns:p14="http://schemas.microsoft.com/office/powerpoint/2010/main" val="34907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4C0226-1A44-664B-482E-BA1F35D4D716}"/>
              </a:ext>
            </a:extLst>
          </p:cNvPr>
          <p:cNvSpPr>
            <a:spLocks noGrp="1"/>
          </p:cNvSpPr>
          <p:nvPr>
            <p:ph type="title"/>
          </p:nvPr>
        </p:nvSpPr>
        <p:spPr/>
        <p:txBody>
          <a:bodyPr/>
          <a:lstStyle/>
          <a:p>
            <a:r>
              <a:rPr lang="en-US" dirty="0"/>
              <a:t>Más de datetime</a:t>
            </a:r>
          </a:p>
        </p:txBody>
      </p:sp>
      <p:sp>
        <p:nvSpPr>
          <p:cNvPr id="6" name="Marcador de texto 5">
            <a:extLst>
              <a:ext uri="{FF2B5EF4-FFF2-40B4-BE49-F238E27FC236}">
                <a16:creationId xmlns:a16="http://schemas.microsoft.com/office/drawing/2014/main" id="{8BC0B463-22E6-B0A0-0AD5-073547F46892}"/>
              </a:ext>
            </a:extLst>
          </p:cNvPr>
          <p:cNvSpPr>
            <a:spLocks noGrp="1"/>
          </p:cNvSpPr>
          <p:nvPr>
            <p:ph type="body" idx="1"/>
          </p:nvPr>
        </p:nvSpPr>
        <p:spPr/>
        <p:txBody>
          <a:bodyPr/>
          <a:lstStyle/>
          <a:p>
            <a:r>
              <a:rPr lang="en-US" dirty="0"/>
              <a:t>Zona </a:t>
            </a:r>
            <a:r>
              <a:rPr lang="en-US" dirty="0" err="1"/>
              <a:t>horaria</a:t>
            </a:r>
            <a:endParaRPr lang="en-US" dirty="0"/>
          </a:p>
        </p:txBody>
      </p:sp>
      <p:pic>
        <p:nvPicPr>
          <p:cNvPr id="5" name="Marcador de contenido 4">
            <a:extLst>
              <a:ext uri="{FF2B5EF4-FFF2-40B4-BE49-F238E27FC236}">
                <a16:creationId xmlns:a16="http://schemas.microsoft.com/office/drawing/2014/main" id="{09D6D2CB-DEA9-6F4F-5E30-3CE200166BEA}"/>
              </a:ext>
            </a:extLst>
          </p:cNvPr>
          <p:cNvPicPr>
            <a:picLocks noGrp="1" noChangeAspect="1"/>
          </p:cNvPicPr>
          <p:nvPr>
            <p:ph sz="half" idx="2"/>
          </p:nvPr>
        </p:nvPicPr>
        <p:blipFill>
          <a:blip r:embed="rId2"/>
          <a:stretch>
            <a:fillRect/>
          </a:stretch>
        </p:blipFill>
        <p:spPr>
          <a:xfrm>
            <a:off x="966788" y="3453642"/>
            <a:ext cx="4446587" cy="2201791"/>
          </a:xfrm>
        </p:spPr>
      </p:pic>
      <p:sp>
        <p:nvSpPr>
          <p:cNvPr id="7" name="Marcador de texto 6">
            <a:extLst>
              <a:ext uri="{FF2B5EF4-FFF2-40B4-BE49-F238E27FC236}">
                <a16:creationId xmlns:a16="http://schemas.microsoft.com/office/drawing/2014/main" id="{91D5A85E-510E-DAE1-EAB5-029A0F2AAA76}"/>
              </a:ext>
            </a:extLst>
          </p:cNvPr>
          <p:cNvSpPr>
            <a:spLocks noGrp="1"/>
          </p:cNvSpPr>
          <p:nvPr>
            <p:ph type="body" sz="quarter" idx="3"/>
          </p:nvPr>
        </p:nvSpPr>
        <p:spPr/>
        <p:txBody>
          <a:bodyPr/>
          <a:lstStyle/>
          <a:p>
            <a:r>
              <a:rPr lang="en-US" dirty="0" err="1"/>
              <a:t>timedeltas</a:t>
            </a:r>
            <a:endParaRPr lang="en-US" dirty="0"/>
          </a:p>
        </p:txBody>
      </p:sp>
      <p:sp>
        <p:nvSpPr>
          <p:cNvPr id="8" name="Marcador de contenido 7">
            <a:extLst>
              <a:ext uri="{FF2B5EF4-FFF2-40B4-BE49-F238E27FC236}">
                <a16:creationId xmlns:a16="http://schemas.microsoft.com/office/drawing/2014/main" id="{458037FF-ADE2-9AE3-7871-59D7DE5342D1}"/>
              </a:ext>
            </a:extLst>
          </p:cNvPr>
          <p:cNvSpPr>
            <a:spLocks noGrp="1"/>
          </p:cNvSpPr>
          <p:nvPr>
            <p:ph sz="quarter" idx="4"/>
          </p:nvPr>
        </p:nvSpPr>
        <p:spPr>
          <a:xfrm>
            <a:off x="5724868" y="3429000"/>
            <a:ext cx="5394581" cy="2797630"/>
          </a:xfrm>
        </p:spPr>
        <p:txBody>
          <a:bodyPr/>
          <a:lstStyle/>
          <a:p>
            <a:r>
              <a:rPr lang="en-US" dirty="0" err="1"/>
              <a:t>Diferencias</a:t>
            </a:r>
            <a:r>
              <a:rPr lang="en-US" dirty="0"/>
              <a:t> de </a:t>
            </a:r>
            <a:r>
              <a:rPr lang="en-US" dirty="0" err="1"/>
              <a:t>tiempo</a:t>
            </a:r>
            <a:endParaRPr lang="en-US" dirty="0"/>
          </a:p>
          <a:p>
            <a:r>
              <a:rPr lang="en-US" dirty="0" err="1"/>
              <a:t>Resultado</a:t>
            </a:r>
            <a:r>
              <a:rPr lang="en-US" dirty="0"/>
              <a:t> de </a:t>
            </a:r>
            <a:r>
              <a:rPr lang="en-US" dirty="0" err="1"/>
              <a:t>restar</a:t>
            </a:r>
            <a:r>
              <a:rPr lang="en-US" dirty="0"/>
              <a:t> dos Datetimes</a:t>
            </a:r>
          </a:p>
          <a:p>
            <a:r>
              <a:rPr lang="en-US" dirty="0"/>
              <a:t>Se </a:t>
            </a:r>
            <a:r>
              <a:rPr lang="en-US" dirty="0" err="1"/>
              <a:t>pueden</a:t>
            </a:r>
            <a:r>
              <a:rPr lang="en-US" dirty="0"/>
              <a:t> </a:t>
            </a:r>
            <a:r>
              <a:rPr lang="en-US" dirty="0" err="1"/>
              <a:t>sumar</a:t>
            </a:r>
            <a:r>
              <a:rPr lang="en-US" dirty="0"/>
              <a:t> Datetimes con </a:t>
            </a:r>
            <a:r>
              <a:rPr lang="en-US" dirty="0" err="1"/>
              <a:t>Timedeltas</a:t>
            </a:r>
            <a:endParaRPr lang="en-US" dirty="0"/>
          </a:p>
          <a:p>
            <a:r>
              <a:rPr lang="en-US" dirty="0"/>
              <a:t>td = </a:t>
            </a:r>
            <a:r>
              <a:rPr lang="en-US" dirty="0" err="1"/>
              <a:t>pd.Timedelta</a:t>
            </a:r>
            <a:r>
              <a:rPr lang="en-US" dirty="0"/>
              <a:t>('1 day 2hour 4min 8s 34us’)</a:t>
            </a:r>
          </a:p>
          <a:p>
            <a:r>
              <a:rPr lang="en-US" dirty="0" err="1"/>
              <a:t>pd.to_timedelta</a:t>
            </a:r>
            <a:r>
              <a:rPr lang="en-US" dirty="0"/>
              <a:t>(</a:t>
            </a:r>
            <a:r>
              <a:rPr lang="en-US" dirty="0" err="1"/>
              <a:t>np.arrange</a:t>
            </a:r>
            <a:r>
              <a:rPr lang="en-US" dirty="0"/>
              <a:t>(7), unit=‘D’)</a:t>
            </a:r>
          </a:p>
        </p:txBody>
      </p:sp>
    </p:spTree>
    <p:extLst>
      <p:ext uri="{BB962C8B-B14F-4D97-AF65-F5344CB8AC3E}">
        <p14:creationId xmlns:p14="http://schemas.microsoft.com/office/powerpoint/2010/main" val="3104270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967C412-EE40-1638-7642-7823D82A0471}"/>
              </a:ext>
            </a:extLst>
          </p:cNvPr>
          <p:cNvSpPr>
            <a:spLocks noGrp="1"/>
          </p:cNvSpPr>
          <p:nvPr>
            <p:ph type="title"/>
          </p:nvPr>
        </p:nvSpPr>
        <p:spPr/>
        <p:txBody>
          <a:bodyPr/>
          <a:lstStyle/>
          <a:p>
            <a:r>
              <a:rPr lang="en-US" dirty="0" err="1"/>
              <a:t>Conexión</a:t>
            </a:r>
            <a:r>
              <a:rPr lang="en-US" dirty="0"/>
              <a:t> con matplotlib</a:t>
            </a:r>
          </a:p>
        </p:txBody>
      </p:sp>
      <p:pic>
        <p:nvPicPr>
          <p:cNvPr id="9" name="Marcador de contenido 8">
            <a:extLst>
              <a:ext uri="{FF2B5EF4-FFF2-40B4-BE49-F238E27FC236}">
                <a16:creationId xmlns:a16="http://schemas.microsoft.com/office/drawing/2014/main" id="{11BAF4A4-689D-3C04-539A-52128A82B899}"/>
              </a:ext>
            </a:extLst>
          </p:cNvPr>
          <p:cNvPicPr>
            <a:picLocks noGrp="1" noChangeAspect="1"/>
          </p:cNvPicPr>
          <p:nvPr>
            <p:ph idx="1"/>
          </p:nvPr>
        </p:nvPicPr>
        <p:blipFill rotWithShape="1">
          <a:blip r:embed="rId2"/>
          <a:srcRect l="269"/>
          <a:stretch/>
        </p:blipFill>
        <p:spPr>
          <a:xfrm>
            <a:off x="900252" y="2304254"/>
            <a:ext cx="5917350" cy="775376"/>
          </a:xfrm>
          <a:prstGeom prst="rect">
            <a:avLst/>
          </a:prstGeom>
        </p:spPr>
      </p:pic>
      <p:pic>
        <p:nvPicPr>
          <p:cNvPr id="11" name="Imagen 10">
            <a:extLst>
              <a:ext uri="{FF2B5EF4-FFF2-40B4-BE49-F238E27FC236}">
                <a16:creationId xmlns:a16="http://schemas.microsoft.com/office/drawing/2014/main" id="{1619D6BD-42B0-F7DE-B56E-F87B5BBEB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91009"/>
            <a:ext cx="4444484" cy="3333363"/>
          </a:xfrm>
          <a:prstGeom prst="rect">
            <a:avLst/>
          </a:prstGeom>
        </p:spPr>
      </p:pic>
    </p:spTree>
    <p:extLst>
      <p:ext uri="{BB962C8B-B14F-4D97-AF65-F5344CB8AC3E}">
        <p14:creationId xmlns:p14="http://schemas.microsoft.com/office/powerpoint/2010/main" val="216456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CB3BF-8143-4AB8-9820-86484208B40A}"/>
              </a:ext>
            </a:extLst>
          </p:cNvPr>
          <p:cNvSpPr>
            <a:spLocks noGrp="1"/>
          </p:cNvSpPr>
          <p:nvPr>
            <p:ph type="title"/>
          </p:nvPr>
        </p:nvSpPr>
        <p:spPr/>
        <p:txBody>
          <a:bodyPr/>
          <a:lstStyle/>
          <a:p>
            <a:r>
              <a:rPr lang="en-US" dirty="0"/>
              <a:t>Series</a:t>
            </a:r>
          </a:p>
        </p:txBody>
      </p:sp>
      <p:pic>
        <p:nvPicPr>
          <p:cNvPr id="5" name="Marcador de contenido 4">
            <a:extLst>
              <a:ext uri="{FF2B5EF4-FFF2-40B4-BE49-F238E27FC236}">
                <a16:creationId xmlns:a16="http://schemas.microsoft.com/office/drawing/2014/main" id="{95D08304-CCD0-4B48-973D-3BE637FFF63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50550" y="2667881"/>
            <a:ext cx="6830378" cy="2600688"/>
          </a:xfrm>
          <a:prstGeom prst="rect">
            <a:avLst/>
          </a:prstGeom>
        </p:spPr>
      </p:pic>
      <p:pic>
        <p:nvPicPr>
          <p:cNvPr id="6" name="Imagen 5">
            <a:extLst>
              <a:ext uri="{FF2B5EF4-FFF2-40B4-BE49-F238E27FC236}">
                <a16:creationId xmlns:a16="http://schemas.microsoft.com/office/drawing/2014/main" id="{1D816DEA-1C1E-4ECD-90D4-6CE7944566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16549" y="2071533"/>
            <a:ext cx="4124901" cy="2838846"/>
          </a:xfrm>
          <a:prstGeom prst="rect">
            <a:avLst/>
          </a:prstGeom>
        </p:spPr>
      </p:pic>
      <p:pic>
        <p:nvPicPr>
          <p:cNvPr id="7" name="Picture 2" descr="Pandas drop column - How to Pandas drop multiple columns ?">
            <a:extLst>
              <a:ext uri="{FF2B5EF4-FFF2-40B4-BE49-F238E27FC236}">
                <a16:creationId xmlns:a16="http://schemas.microsoft.com/office/drawing/2014/main" id="{A4BAF010-7D97-459C-990B-4386CE8B378D}"/>
              </a:ext>
            </a:extLst>
          </p:cNvPr>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85F1D-18D1-4102-BAEB-0CABC7A585C4}"/>
              </a:ext>
            </a:extLst>
          </p:cNvPr>
          <p:cNvSpPr>
            <a:spLocks noGrp="1"/>
          </p:cNvSpPr>
          <p:nvPr>
            <p:ph type="title"/>
          </p:nvPr>
        </p:nvSpPr>
        <p:spPr/>
        <p:txBody>
          <a:bodyPr/>
          <a:lstStyle/>
          <a:p>
            <a:r>
              <a:rPr lang="en-US" dirty="0" err="1"/>
              <a:t>DataFrame</a:t>
            </a:r>
            <a:endParaRPr lang="en-US" dirty="0"/>
          </a:p>
        </p:txBody>
      </p:sp>
      <p:pic>
        <p:nvPicPr>
          <p:cNvPr id="5" name="Marcador de contenido 4">
            <a:extLst>
              <a:ext uri="{FF2B5EF4-FFF2-40B4-BE49-F238E27FC236}">
                <a16:creationId xmlns:a16="http://schemas.microsoft.com/office/drawing/2014/main" id="{2816E5F8-374C-42C3-BC1D-EE09FA47FB9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66788" y="2348117"/>
            <a:ext cx="9075737" cy="3450815"/>
          </a:xfrm>
        </p:spPr>
      </p:pic>
      <p:pic>
        <p:nvPicPr>
          <p:cNvPr id="7" name="Imagen 6">
            <a:extLst>
              <a:ext uri="{FF2B5EF4-FFF2-40B4-BE49-F238E27FC236}">
                <a16:creationId xmlns:a16="http://schemas.microsoft.com/office/drawing/2014/main" id="{C1F56DD5-4B24-44CA-BF35-C0D39D0FD1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3613019"/>
            <a:ext cx="2448267" cy="1867161"/>
          </a:xfrm>
          <a:prstGeom prst="rect">
            <a:avLst/>
          </a:prstGeom>
          <a:ln>
            <a:noFill/>
          </a:ln>
          <a:effectLst>
            <a:outerShdw blurRad="292100" dist="139700" dir="2700000" algn="tl" rotWithShape="0">
              <a:srgbClr val="333333">
                <a:alpha val="65000"/>
              </a:srgbClr>
            </a:outerShdw>
          </a:effectLst>
        </p:spPr>
      </p:pic>
      <p:pic>
        <p:nvPicPr>
          <p:cNvPr id="8" name="Picture 2" descr="Pandas drop column - How to Pandas drop multiple columns ?">
            <a:extLst>
              <a:ext uri="{FF2B5EF4-FFF2-40B4-BE49-F238E27FC236}">
                <a16:creationId xmlns:a16="http://schemas.microsoft.com/office/drawing/2014/main" id="{8ABED8B4-8906-4717-9A4C-D4BB8BA33716}"/>
              </a:ext>
            </a:extLst>
          </p:cNvPr>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867302-3185-F419-82F7-8932E018CC07}"/>
              </a:ext>
            </a:extLst>
          </p:cNvPr>
          <p:cNvSpPr txBox="1"/>
          <p:nvPr/>
        </p:nvSpPr>
        <p:spPr>
          <a:xfrm>
            <a:off x="1435391" y="5892352"/>
            <a:ext cx="6830377" cy="461665"/>
          </a:xfrm>
          <a:prstGeom prst="rect">
            <a:avLst/>
          </a:prstGeom>
          <a:noFill/>
        </p:spPr>
        <p:txBody>
          <a:bodyPr wrap="square">
            <a:spAutoFit/>
          </a:bodyPr>
          <a:lstStyle/>
          <a:p>
            <a:r>
              <a:rPr lang="es-CO" sz="2400" b="0" i="0" u="none" strike="noStrike" baseline="0" dirty="0"/>
              <a:t>data2 = </a:t>
            </a:r>
            <a:r>
              <a:rPr lang="es-CO" sz="2400" b="0" i="0" u="none" strike="noStrike" baseline="0" dirty="0" err="1"/>
              <a:t>pd.DataFrame</a:t>
            </a:r>
            <a:r>
              <a:rPr lang="es-CO" sz="2400" b="0" i="0" u="none" strike="noStrike" baseline="0" dirty="0"/>
              <a:t>(data, </a:t>
            </a:r>
            <a:r>
              <a:rPr lang="es-CO" sz="2400" b="0" i="0" u="none" strike="noStrike" baseline="0" dirty="0" err="1"/>
              <a:t>columns</a:t>
            </a:r>
            <a:r>
              <a:rPr lang="es-CO" sz="2400" b="0" i="0" u="none" strike="noStrike" baseline="0" dirty="0"/>
              <a:t>=[‘</a:t>
            </a:r>
            <a:r>
              <a:rPr lang="es-CO" sz="2400" b="0" i="0" u="none" strike="noStrike" baseline="0" dirty="0" err="1"/>
              <a:t>state</a:t>
            </a:r>
            <a:r>
              <a:rPr lang="es-CO" sz="2400" dirty="0"/>
              <a:t>’,’</a:t>
            </a:r>
            <a:r>
              <a:rPr lang="es-CO" sz="2400" dirty="0" err="1"/>
              <a:t>year</a:t>
            </a:r>
            <a:r>
              <a:rPr lang="es-CO" sz="2400" dirty="0"/>
              <a:t>’</a:t>
            </a:r>
            <a:r>
              <a:rPr lang="es-CO" sz="2400" b="0" i="0" u="none" strike="noStrike" baseline="0" dirty="0"/>
              <a:t>])</a:t>
            </a:r>
            <a:endParaRPr lang="es-CO" sz="2400" dirty="0"/>
          </a:p>
        </p:txBody>
      </p:sp>
      <p:pic>
        <p:nvPicPr>
          <p:cNvPr id="10" name="Picture 9">
            <a:extLst>
              <a:ext uri="{FF2B5EF4-FFF2-40B4-BE49-F238E27FC236}">
                <a16:creationId xmlns:a16="http://schemas.microsoft.com/office/drawing/2014/main" id="{3F4BF345-6624-1439-74A0-8B1F169D1DEC}"/>
              </a:ext>
            </a:extLst>
          </p:cNvPr>
          <p:cNvPicPr>
            <a:picLocks noChangeAspect="1"/>
          </p:cNvPicPr>
          <p:nvPr/>
        </p:nvPicPr>
        <p:blipFill rotWithShape="1">
          <a:blip r:embed="rId5">
            <a:clrChange>
              <a:clrFrom>
                <a:srgbClr val="FFFFFF"/>
              </a:clrFrom>
              <a:clrTo>
                <a:srgbClr val="FFFFFF">
                  <a:alpha val="0"/>
                </a:srgbClr>
              </a:clrTo>
            </a:clrChange>
          </a:blip>
          <a:srcRect b="12460"/>
          <a:stretch/>
        </p:blipFill>
        <p:spPr>
          <a:xfrm>
            <a:off x="3728837" y="142267"/>
            <a:ext cx="8314303" cy="1186838"/>
          </a:xfrm>
          <a:prstGeom prst="rect">
            <a:avLst/>
          </a:prstGeom>
        </p:spPr>
      </p:pic>
      <p:sp>
        <p:nvSpPr>
          <p:cNvPr id="11" name="TextBox 10">
            <a:extLst>
              <a:ext uri="{FF2B5EF4-FFF2-40B4-BE49-F238E27FC236}">
                <a16:creationId xmlns:a16="http://schemas.microsoft.com/office/drawing/2014/main" id="{8935F643-D5F5-17F3-6BE7-5A528D354463}"/>
              </a:ext>
            </a:extLst>
          </p:cNvPr>
          <p:cNvSpPr txBox="1"/>
          <p:nvPr/>
        </p:nvSpPr>
        <p:spPr>
          <a:xfrm>
            <a:off x="4182257" y="1380009"/>
            <a:ext cx="7749914" cy="830997"/>
          </a:xfrm>
          <a:prstGeom prst="rect">
            <a:avLst/>
          </a:prstGeom>
          <a:noFill/>
        </p:spPr>
        <p:txBody>
          <a:bodyPr wrap="square">
            <a:spAutoFit/>
          </a:bodyPr>
          <a:lstStyle/>
          <a:p>
            <a:pPr algn="ctr"/>
            <a:r>
              <a:rPr lang="en-US" sz="2400" dirty="0"/>
              <a:t>frame3.columns    frame3.index    frame3.values   frame3[‘paper’]   frame3.paper  frame3.loc[2]  frame3.loc[[1,3]]</a:t>
            </a:r>
            <a:endParaRPr lang="es-CO" sz="2400" dirty="0"/>
          </a:p>
        </p:txBody>
      </p:sp>
    </p:spTree>
    <p:extLst>
      <p:ext uri="{BB962C8B-B14F-4D97-AF65-F5344CB8AC3E}">
        <p14:creationId xmlns:p14="http://schemas.microsoft.com/office/powerpoint/2010/main" val="183313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7FFBB-0EE7-4AD9-BAB4-F056830D51E1}"/>
              </a:ext>
            </a:extLst>
          </p:cNvPr>
          <p:cNvSpPr>
            <a:spLocks noGrp="1"/>
          </p:cNvSpPr>
          <p:nvPr>
            <p:ph type="title"/>
          </p:nvPr>
        </p:nvSpPr>
        <p:spPr/>
        <p:txBody>
          <a:bodyPr/>
          <a:lstStyle/>
          <a:p>
            <a:r>
              <a:rPr lang="en-US" dirty="0" err="1"/>
              <a:t>DataFrame</a:t>
            </a:r>
            <a:endParaRPr lang="en-US" dirty="0"/>
          </a:p>
        </p:txBody>
      </p:sp>
      <p:pic>
        <p:nvPicPr>
          <p:cNvPr id="5" name="Marcador de contenido 4">
            <a:extLst>
              <a:ext uri="{FF2B5EF4-FFF2-40B4-BE49-F238E27FC236}">
                <a16:creationId xmlns:a16="http://schemas.microsoft.com/office/drawing/2014/main" id="{6B334ACF-053B-4636-B712-1A7C0DC565EA}"/>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70087" y="1966708"/>
            <a:ext cx="9059539" cy="2924583"/>
          </a:xfrm>
        </p:spPr>
      </p:pic>
      <p:pic>
        <p:nvPicPr>
          <p:cNvPr id="7" name="Imagen 6">
            <a:extLst>
              <a:ext uri="{FF2B5EF4-FFF2-40B4-BE49-F238E27FC236}">
                <a16:creationId xmlns:a16="http://schemas.microsoft.com/office/drawing/2014/main" id="{EA2FAE02-BC0F-41A5-8255-24BEA9BFF7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89008" y="3428999"/>
            <a:ext cx="3372321" cy="2210108"/>
          </a:xfrm>
          <a:prstGeom prst="rect">
            <a:avLst/>
          </a:prstGeom>
        </p:spPr>
      </p:pic>
      <p:pic>
        <p:nvPicPr>
          <p:cNvPr id="8" name="Picture 2" descr="Pandas drop column - How to Pandas drop multiple columns ?">
            <a:extLst>
              <a:ext uri="{FF2B5EF4-FFF2-40B4-BE49-F238E27FC236}">
                <a16:creationId xmlns:a16="http://schemas.microsoft.com/office/drawing/2014/main" id="{C5D03D60-E01A-4427-89C4-34EC07174FDF}"/>
              </a:ext>
            </a:extLst>
          </p:cNvPr>
          <p:cNvPicPr>
            <a:picLocks noChangeAspect="1" noChangeArrowheads="1"/>
          </p:cNvPicPr>
          <p:nvPr/>
        </p:nvPicPr>
        <p:blipFill>
          <a:blip r:embed="rId4">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0655300" y="5186666"/>
            <a:ext cx="1631221" cy="1671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4F4A2F-79C0-8C63-2592-4D3BD2B1EF1A}"/>
              </a:ext>
            </a:extLst>
          </p:cNvPr>
          <p:cNvSpPr txBox="1"/>
          <p:nvPr/>
        </p:nvSpPr>
        <p:spPr>
          <a:xfrm>
            <a:off x="1435391" y="5892352"/>
            <a:ext cx="3928293" cy="461665"/>
          </a:xfrm>
          <a:prstGeom prst="rect">
            <a:avLst/>
          </a:prstGeom>
          <a:noFill/>
        </p:spPr>
        <p:txBody>
          <a:bodyPr wrap="square">
            <a:spAutoFit/>
          </a:bodyPr>
          <a:lstStyle/>
          <a:p>
            <a:r>
              <a:rPr lang="en-US" sz="2400" dirty="0">
                <a:highlight>
                  <a:srgbClr val="FFFF00"/>
                </a:highlight>
              </a:rPr>
              <a:t>data[‘COL’]  vs  data[[‘COL’]]</a:t>
            </a:r>
            <a:endParaRPr lang="es-CO" sz="2400" dirty="0">
              <a:highlight>
                <a:srgbClr val="FFFF00"/>
              </a:highlight>
            </a:endParaRPr>
          </a:p>
        </p:txBody>
      </p:sp>
      <p:sp>
        <p:nvSpPr>
          <p:cNvPr id="4" name="Oval 3">
            <a:extLst>
              <a:ext uri="{FF2B5EF4-FFF2-40B4-BE49-F238E27FC236}">
                <a16:creationId xmlns:a16="http://schemas.microsoft.com/office/drawing/2014/main" id="{85AAD565-1DF1-09DD-251D-90CE5590F9AC}"/>
              </a:ext>
            </a:extLst>
          </p:cNvPr>
          <p:cNvSpPr/>
          <p:nvPr/>
        </p:nvSpPr>
        <p:spPr>
          <a:xfrm>
            <a:off x="3432747" y="5756224"/>
            <a:ext cx="1631221" cy="764498"/>
          </a:xfrm>
          <a:prstGeom prst="ellipse">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a:p>
        </p:txBody>
      </p:sp>
      <p:sp>
        <p:nvSpPr>
          <p:cNvPr id="6" name="TextBox 5">
            <a:extLst>
              <a:ext uri="{FF2B5EF4-FFF2-40B4-BE49-F238E27FC236}">
                <a16:creationId xmlns:a16="http://schemas.microsoft.com/office/drawing/2014/main" id="{3C3571B1-0BBA-8211-10B7-593BF2AD4A5C}"/>
              </a:ext>
            </a:extLst>
          </p:cNvPr>
          <p:cNvSpPr txBox="1"/>
          <p:nvPr/>
        </p:nvSpPr>
        <p:spPr>
          <a:xfrm>
            <a:off x="5363684" y="5892351"/>
            <a:ext cx="3372322" cy="461665"/>
          </a:xfrm>
          <a:prstGeom prst="rect">
            <a:avLst/>
          </a:prstGeom>
          <a:noFill/>
        </p:spPr>
        <p:txBody>
          <a:bodyPr wrap="square">
            <a:spAutoFit/>
          </a:bodyPr>
          <a:lstStyle/>
          <a:p>
            <a:r>
              <a:rPr lang="en-US" sz="2400" b="1" dirty="0" err="1">
                <a:solidFill>
                  <a:srgbClr val="002060"/>
                </a:solidFill>
              </a:rPr>
              <a:t>Importante</a:t>
            </a:r>
            <a:r>
              <a:rPr lang="en-US" sz="2400" b="1" dirty="0">
                <a:solidFill>
                  <a:srgbClr val="002060"/>
                </a:solidFill>
              </a:rPr>
              <a:t> para </a:t>
            </a:r>
            <a:r>
              <a:rPr lang="en-US" sz="2400" b="1" dirty="0" err="1">
                <a:solidFill>
                  <a:srgbClr val="002060"/>
                </a:solidFill>
              </a:rPr>
              <a:t>sklearn</a:t>
            </a:r>
            <a:endParaRPr lang="es-CO" sz="2400" b="1" dirty="0">
              <a:solidFill>
                <a:srgbClr val="002060"/>
              </a:solidFill>
            </a:endParaRPr>
          </a:p>
        </p:txBody>
      </p:sp>
    </p:spTree>
    <p:extLst>
      <p:ext uri="{BB962C8B-B14F-4D97-AF65-F5344CB8AC3E}">
        <p14:creationId xmlns:p14="http://schemas.microsoft.com/office/powerpoint/2010/main" val="16524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úmeros de la bolsa de valores">
            <a:extLst>
              <a:ext uri="{FF2B5EF4-FFF2-40B4-BE49-F238E27FC236}">
                <a16:creationId xmlns:a16="http://schemas.microsoft.com/office/drawing/2014/main" id="{A5F4A093-22CC-4AD9-96BB-B7AB1D54AD72}"/>
              </a:ext>
            </a:extLst>
          </p:cNvPr>
          <p:cNvPicPr>
            <a:picLocks noChangeAspect="1"/>
          </p:cNvPicPr>
          <p:nvPr/>
        </p:nvPicPr>
        <p:blipFill rotWithShape="1">
          <a:blip r:embed="rId2"/>
          <a:srcRect t="6972" b="8759"/>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9FA75-FBB3-4044-B4C3-01AC06D4215C}"/>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dirty="0" err="1">
                <a:solidFill>
                  <a:srgbClr val="FFFFFF"/>
                </a:solidFill>
              </a:rPr>
              <a:t>Importando</a:t>
            </a:r>
            <a:r>
              <a:rPr lang="en-US" sz="4400" dirty="0">
                <a:solidFill>
                  <a:srgbClr val="FFFFFF"/>
                </a:solidFill>
              </a:rPr>
              <a:t> </a:t>
            </a:r>
            <a:r>
              <a:rPr lang="en-US" sz="4400" dirty="0" err="1">
                <a:solidFill>
                  <a:srgbClr val="FFFFFF"/>
                </a:solidFill>
              </a:rPr>
              <a:t>datos</a:t>
            </a:r>
            <a:endParaRPr lang="en-US" sz="4400" dirty="0">
              <a:solidFill>
                <a:srgbClr val="FFFFFF"/>
              </a:solidFill>
            </a:endParaRPr>
          </a:p>
        </p:txBody>
      </p:sp>
    </p:spTree>
    <p:extLst>
      <p:ext uri="{BB962C8B-B14F-4D97-AF65-F5344CB8AC3E}">
        <p14:creationId xmlns:p14="http://schemas.microsoft.com/office/powerpoint/2010/main" val="3687139761"/>
      </p:ext>
    </p:extLst>
  </p:cSld>
  <p:clrMapOvr>
    <a:masterClrMapping/>
  </p:clrMapOvr>
</p:sld>
</file>

<file path=ppt/theme/theme1.xml><?xml version="1.0" encoding="utf-8"?>
<a:theme xmlns:a="http://schemas.openxmlformats.org/drawingml/2006/main" name="Marrakesh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6395</TotalTime>
  <Words>2616</Words>
  <Application>Microsoft Macintosh PowerPoint</Application>
  <PresentationFormat>Panorámica</PresentationFormat>
  <Paragraphs>226</Paragraphs>
  <Slides>52</Slides>
  <Notes>1</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52</vt:i4>
      </vt:variant>
    </vt:vector>
  </HeadingPairs>
  <TitlesOfParts>
    <vt:vector size="64" baseType="lpstr">
      <vt:lpstr>Arial</vt:lpstr>
      <vt:lpstr>Calibri</vt:lpstr>
      <vt:lpstr>CckvsmKnkdbtMyhlfsTheSansMonoConNormal</vt:lpstr>
      <vt:lpstr>Consolas</vt:lpstr>
      <vt:lpstr>FkpbxhKphcmxMkmnnqTheSansMonoConNormal</vt:lpstr>
      <vt:lpstr>Goudy Old Style</vt:lpstr>
      <vt:lpstr>MrkklsLwchcdWxwhwyTheSansMonoConNormal</vt:lpstr>
      <vt:lpstr>Roboto</vt:lpstr>
      <vt:lpstr>UbuntuMono-Regular</vt:lpstr>
      <vt:lpstr>XrrnfyLdtmqwGcnqtsUtopiaStd-Regular</vt:lpstr>
      <vt:lpstr>YslvcyQtyrpfNvklskUtopiaStd-Bold</vt:lpstr>
      <vt:lpstr>MarrakeshVTI</vt:lpstr>
      <vt:lpstr>Introducción a Pandas</vt:lpstr>
      <vt:lpstr>Índice</vt:lpstr>
      <vt:lpstr>Presentación de PowerPoint</vt:lpstr>
      <vt:lpstr>Series</vt:lpstr>
      <vt:lpstr>Series</vt:lpstr>
      <vt:lpstr>Series</vt:lpstr>
      <vt:lpstr>DataFrame</vt:lpstr>
      <vt:lpstr>DataFrame</vt:lpstr>
      <vt:lpstr>Importando datos</vt:lpstr>
      <vt:lpstr>HTML: Intro</vt:lpstr>
      <vt:lpstr>JSON</vt:lpstr>
      <vt:lpstr>Hdf5: Intro a hadoop</vt:lpstr>
      <vt:lpstr>Presentación de PowerPoint</vt:lpstr>
      <vt:lpstr>Importando datos</vt:lpstr>
      <vt:lpstr>¿Desean subir su examen?</vt:lpstr>
      <vt:lpstr>Formas de subir el examen: Parte 1</vt:lpstr>
      <vt:lpstr>Formas de subir el examen: Parte 2</vt:lpstr>
      <vt:lpstr>Importando datos</vt:lpstr>
      <vt:lpstr>Importando datos</vt:lpstr>
      <vt:lpstr>Importando datos</vt:lpstr>
      <vt:lpstr>Importando datos</vt:lpstr>
      <vt:lpstr>Importando datos</vt:lpstr>
      <vt:lpstr>Exportando datos</vt:lpstr>
      <vt:lpstr>Exportando datos</vt:lpstr>
      <vt:lpstr>Manipulando y Limpiando datos</vt:lpstr>
      <vt:lpstr>Agregando nombre al índice y a las columnas</vt:lpstr>
      <vt:lpstr>DataFrame</vt:lpstr>
      <vt:lpstr>Dataframe</vt:lpstr>
      <vt:lpstr>Drop values</vt:lpstr>
      <vt:lpstr>Operations</vt:lpstr>
      <vt:lpstr>Correlación y covarianza</vt:lpstr>
      <vt:lpstr>Limpiando datos: Quitar nulos</vt:lpstr>
      <vt:lpstr>Limpiando datos: Quitar nulos</vt:lpstr>
      <vt:lpstr>Limpiando datos: Eliminando repetidos con límite</vt:lpstr>
      <vt:lpstr>Limpiando datos: Removiendo duplicados</vt:lpstr>
      <vt:lpstr>Limpiando datos: Reemplazando</vt:lpstr>
      <vt:lpstr>Indexación Jerárquica</vt:lpstr>
      <vt:lpstr>Preparación de los datos</vt:lpstr>
      <vt:lpstr>Otras herramientas de preparación de datos</vt:lpstr>
      <vt:lpstr>Transformación de los datos</vt:lpstr>
      <vt:lpstr>Transformando los datos</vt:lpstr>
      <vt:lpstr>Binning</vt:lpstr>
      <vt:lpstr>Otras herrmientas</vt:lpstr>
      <vt:lpstr>Agrupamiento de datos</vt:lpstr>
      <vt:lpstr>Groupby y el split-apply-combine</vt:lpstr>
      <vt:lpstr>Groupby y el split-apply-combine</vt:lpstr>
      <vt:lpstr>datetime</vt:lpstr>
      <vt:lpstr>Presentación de PowerPoint</vt:lpstr>
      <vt:lpstr>Downsampling</vt:lpstr>
      <vt:lpstr>Upsampling: ¿Cómo generar más datos?</vt:lpstr>
      <vt:lpstr>Más de datetime</vt:lpstr>
      <vt:lpstr>Conexión con matplotlib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Trabajando con grandes datos</dc:title>
  <dc:creator>Santiago Echeverri Arteaga</dc:creator>
  <cp:lastModifiedBy>Santiago Echeverri Arteaga</cp:lastModifiedBy>
  <cp:revision>3</cp:revision>
  <dcterms:created xsi:type="dcterms:W3CDTF">2021-11-04T01:08:18Z</dcterms:created>
  <dcterms:modified xsi:type="dcterms:W3CDTF">2023-10-04T22:51:50Z</dcterms:modified>
</cp:coreProperties>
</file>